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2" r:id="rId5"/>
    <p:sldId id="263" r:id="rId6"/>
    <p:sldId id="264" r:id="rId7"/>
    <p:sldId id="260" r:id="rId8"/>
    <p:sldId id="261" r:id="rId9"/>
    <p:sldId id="265" r:id="rId10"/>
    <p:sldId id="266" r:id="rId11"/>
    <p:sldId id="270" r:id="rId12"/>
    <p:sldId id="267" r:id="rId13"/>
    <p:sldId id="268" r:id="rId14"/>
    <p:sldId id="269" r:id="rId15"/>
    <p:sldId id="273" r:id="rId16"/>
    <p:sldId id="275" r:id="rId17"/>
    <p:sldId id="276" r:id="rId18"/>
    <p:sldId id="274" r:id="rId19"/>
    <p:sldId id="277" r:id="rId20"/>
    <p:sldId id="278" r:id="rId21"/>
    <p:sldId id="279" r:id="rId22"/>
    <p:sldId id="280" r:id="rId23"/>
    <p:sldId id="281" r:id="rId24"/>
    <p:sldId id="271" r:id="rId25"/>
    <p:sldId id="272" r:id="rId26"/>
    <p:sldId id="282" r:id="rId2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41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306" y="54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492A76-0C6E-48F0-B9AA-AACCC88874CF}" type="datetimeFigureOut">
              <a:rPr lang="ru-RU"/>
              <a:pPr>
                <a:defRPr/>
              </a:pPr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41119A-C409-4236-B3A3-C62299D7EB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E85D41-3746-40B6-8A98-B758B0139D98}" type="datetimeFigureOut">
              <a:rPr lang="ru-RU"/>
              <a:pPr>
                <a:defRPr/>
              </a:pPr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53EE4E-3912-40C8-B3F3-E78A9A1572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AFC2D3-03F0-41F5-BA52-07202BB27B2F}" type="datetimeFigureOut">
              <a:rPr lang="ru-RU"/>
              <a:pPr>
                <a:defRPr/>
              </a:pPr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4EFB17-192D-4E79-8DFB-B1EE39F88C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659656-B92C-437C-8785-2E8533269ED1}" type="datetimeFigureOut">
              <a:rPr lang="ru-RU"/>
              <a:pPr>
                <a:defRPr/>
              </a:pPr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83CDEF-BA35-443A-BCE0-8B03832A26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EA9FC7-DE2C-45CF-A9C2-10AF1AA400B3}" type="datetimeFigureOut">
              <a:rPr lang="ru-RU"/>
              <a:pPr>
                <a:defRPr/>
              </a:pPr>
              <a:t>23.04.2020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1E4331-7D9C-4C0B-9CAC-A2EC8D054F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FD4B9D-FAC3-46E7-91F6-F55F08946BCC}" type="datetimeFigureOut">
              <a:rPr lang="ru-RU"/>
              <a:pPr>
                <a:defRPr/>
              </a:pPr>
              <a:t>23.04.2020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1D0972-90CE-4C2C-B83C-6CA841C4AB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7A4DFD-2E87-4A57-A092-56FA307D5CC5}" type="datetimeFigureOut">
              <a:rPr lang="ru-RU"/>
              <a:pPr>
                <a:defRPr/>
              </a:pPr>
              <a:t>23.04.2020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51B091-2F01-436F-89D1-C1A172CA25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B35444-1C41-4944-9B2A-8B2C156A1815}" type="datetimeFigureOut">
              <a:rPr lang="ru-RU"/>
              <a:pPr>
                <a:defRPr/>
              </a:pPr>
              <a:t>23.04.2020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EAC365-461D-4A2F-9E01-9A8B753F70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E3CD1A-BB2D-4828-9A10-50747D5F514F}" type="datetimeFigureOut">
              <a:rPr lang="ru-RU"/>
              <a:pPr>
                <a:defRPr/>
              </a:pPr>
              <a:t>23.04.2020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536060-ECAB-45C2-9026-3DD75D20B3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534476-215D-4437-83FA-22431057E035}" type="datetimeFigureOut">
              <a:rPr lang="ru-RU"/>
              <a:pPr>
                <a:defRPr/>
              </a:pPr>
              <a:t>23.04.2020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6BFC1D-B11C-41FD-8584-DCC8A72F91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921BAD4-1086-46E5-83B2-17EC4046FA1D}" type="datetimeFigureOut">
              <a:rPr lang="ru-RU"/>
              <a:pPr>
                <a:defRPr/>
              </a:pPr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519128F-8C0E-4FF2-B03F-0DAAA8B3DC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32318" y="4077072"/>
            <a:ext cx="8208912" cy="720079"/>
          </a:xfrm>
          <a:prstGeom prst="rect">
            <a:avLst/>
          </a:prstGeom>
        </p:spPr>
        <p:txBody>
          <a:bodyPr>
            <a:prstTxWarp prst="textSlantDown">
              <a:avLst>
                <a:gd name="adj" fmla="val 73921"/>
              </a:avLst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endParaRPr lang="ru-RU" sz="8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развитие. Тема: «День Космонавтики»</a:t>
            </a:r>
            <a:endParaRPr lang="ru-RU" sz="4800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4365104"/>
            <a:ext cx="9001000" cy="1761059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</a:t>
            </a:r>
            <a:r>
              <a:rPr lang="ru-RU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«Гномики»</a:t>
            </a:r>
            <a:endParaRPr lang="ru-RU" b="1" dirty="0" smtClean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</a:t>
            </a:r>
            <a:r>
              <a:rPr lang="ru-RU" b="1" dirty="0" err="1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Абасова</a:t>
            </a:r>
            <a:r>
              <a:rPr lang="ru-RU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П.А.</a:t>
            </a:r>
            <a:endParaRPr lang="ru-RU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 dirty="0" smtClean="0">
                <a:solidFill>
                  <a:schemeClr val="bg1"/>
                </a:solidFill>
              </a:rPr>
              <a:t>А еще космонавт увидел другие планеты. Все они вращаются вокруг Солнца. Посмотри какие они все маленькие по сравнению с Солнцем. Наша планета Земля кажется совсем крохотной.  Солнце очень горячее и на тех планетах, которые ближе к нему, тепло. А на тех планетах которые дальше – холодно. Наша планета третья от Солнца.</a:t>
            </a:r>
            <a:endParaRPr lang="ru-RU" sz="1800" b="1" dirty="0">
              <a:solidFill>
                <a:schemeClr val="bg1"/>
              </a:solidFill>
            </a:endParaRPr>
          </a:p>
        </p:txBody>
      </p:sp>
      <p:pic>
        <p:nvPicPr>
          <p:cNvPr id="4" name="Содержимое 3" descr="планеты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472" y="1571612"/>
            <a:ext cx="7993619" cy="5286388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Вокруг Солнца вращается девять планет. Ближе всех к Солнцу Меркурий, потом идет Венера, потом Земля, Марс, Юпитер, Сатурн, Уран, Нептун, Плутон.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249" y="1108906"/>
            <a:ext cx="9162249" cy="6125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229600" cy="1143000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Космонавт видел астероиды. Еще их называют малыми планетами. Они летают в космосе вокруг Солнца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4" name="Содержимое 3" descr="астероид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1604" y="1285860"/>
            <a:ext cx="5857916" cy="5572140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Кометы тоже летают в космосе. Но они отличаются от астероидов тем, что у них есть красивые светящиеся хвосты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10" name="Содержимое 9" descr="комета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472" y="1285860"/>
            <a:ext cx="8001055" cy="5572140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Вот сколько всего интересного увидел космонавт и рассказал другим людям. А теперь об этом знаете и вы. Может быть когда </a:t>
            </a:r>
            <a:r>
              <a:rPr lang="ru-RU" sz="2400" b="1" dirty="0" err="1" smtClean="0">
                <a:solidFill>
                  <a:schemeClr val="bg1"/>
                </a:solidFill>
              </a:rPr>
              <a:t>нибудь</a:t>
            </a:r>
            <a:r>
              <a:rPr lang="ru-RU" sz="2400" b="1" dirty="0" smtClean="0">
                <a:solidFill>
                  <a:schemeClr val="bg1"/>
                </a:solidFill>
              </a:rPr>
              <a:t> и вы сможете полететь в космос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8" name="Содержимое 7" descr="ребенок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1285860"/>
            <a:ext cx="8286807" cy="5572140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432048"/>
          </a:xfrm>
        </p:spPr>
        <p:txBody>
          <a:bodyPr/>
          <a:lstStyle/>
          <a:p>
            <a:r>
              <a:rPr lang="ru-RU" b="1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Физкультминутка</a:t>
            </a:r>
            <a:endParaRPr lang="ru-RU" b="1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5482952" cy="5505475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хочу стать космонавтом,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b="1" i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поднять руки вверх</a:t>
            </a:r>
            <a:r>
              <a:rPr lang="ru-RU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Надеваю я скафандр,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b="1" i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присесть и постепенно вставать</a:t>
            </a:r>
            <a:r>
              <a:rPr lang="ru-RU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Полечу я на ракете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b="1" i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соединить руки над головой</a:t>
            </a:r>
            <a:r>
              <a:rPr lang="ru-RU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открою все планеты!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b="1" i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обвести руками большой круг</a:t>
            </a:r>
            <a:r>
              <a:rPr lang="ru-RU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ru-RU" b="1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675" y="2852936"/>
            <a:ext cx="3943325" cy="39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86408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4624"/>
            <a:ext cx="8229600" cy="6081539"/>
          </a:xfrm>
        </p:spPr>
        <p:txBody>
          <a:bodyPr/>
          <a:lstStyle/>
          <a:p>
            <a:r>
              <a:rPr lang="ru-RU" altLang="ru-RU" b="1" i="1" u="sng" dirty="0">
                <a:solidFill>
                  <a:srgbClr val="008000"/>
                </a:solidFill>
                <a:latin typeface="Bookman Old Style" pitchFamily="18" charset="0"/>
              </a:rPr>
              <a:t>В космосе</a:t>
            </a:r>
            <a:r>
              <a:rPr lang="ru-RU" altLang="ru-RU" b="1" i="1" dirty="0">
                <a:solidFill>
                  <a:srgbClr val="008000"/>
                </a:solidFill>
                <a:latin typeface="Bookman Old Style" pitchFamily="18" charset="0"/>
              </a:rPr>
              <a:t/>
            </a:r>
            <a:br>
              <a:rPr lang="ru-RU" altLang="ru-RU" b="1" i="1" dirty="0">
                <a:solidFill>
                  <a:srgbClr val="008000"/>
                </a:solidFill>
                <a:latin typeface="Bookman Old Style" pitchFamily="18" charset="0"/>
              </a:rPr>
            </a:br>
            <a:r>
              <a:rPr lang="ru-RU" altLang="ru-RU" b="1" i="1" dirty="0">
                <a:solidFill>
                  <a:srgbClr val="008000"/>
                </a:solidFill>
                <a:latin typeface="Bookman Old Style" pitchFamily="18" charset="0"/>
              </a:rPr>
              <a:t>Чтобы глаз вооружить</a:t>
            </a:r>
            <a:br>
              <a:rPr lang="ru-RU" altLang="ru-RU" b="1" i="1" dirty="0">
                <a:solidFill>
                  <a:srgbClr val="008000"/>
                </a:solidFill>
                <a:latin typeface="Bookman Old Style" pitchFamily="18" charset="0"/>
              </a:rPr>
            </a:br>
            <a:r>
              <a:rPr lang="ru-RU" altLang="ru-RU" b="1" i="1" dirty="0">
                <a:solidFill>
                  <a:srgbClr val="008000"/>
                </a:solidFill>
                <a:latin typeface="Bookman Old Style" pitchFamily="18" charset="0"/>
              </a:rPr>
              <a:t>И со звездами дружить,</a:t>
            </a:r>
            <a:br>
              <a:rPr lang="ru-RU" altLang="ru-RU" b="1" i="1" dirty="0">
                <a:solidFill>
                  <a:srgbClr val="008000"/>
                </a:solidFill>
                <a:latin typeface="Bookman Old Style" pitchFamily="18" charset="0"/>
              </a:rPr>
            </a:br>
            <a:r>
              <a:rPr lang="ru-RU" altLang="ru-RU" b="1" i="1" dirty="0">
                <a:solidFill>
                  <a:srgbClr val="008000"/>
                </a:solidFill>
                <a:latin typeface="Bookman Old Style" pitchFamily="18" charset="0"/>
              </a:rPr>
              <a:t>Млечный путь увидеть чтоб</a:t>
            </a:r>
            <a:br>
              <a:rPr lang="ru-RU" altLang="ru-RU" b="1" i="1" dirty="0">
                <a:solidFill>
                  <a:srgbClr val="008000"/>
                </a:solidFill>
                <a:latin typeface="Bookman Old Style" pitchFamily="18" charset="0"/>
              </a:rPr>
            </a:br>
            <a:r>
              <a:rPr lang="ru-RU" altLang="ru-RU" b="1" i="1" dirty="0">
                <a:solidFill>
                  <a:srgbClr val="008000"/>
                </a:solidFill>
                <a:latin typeface="Bookman Old Style" pitchFamily="18" charset="0"/>
              </a:rPr>
              <a:t>Нужен мощный </a:t>
            </a:r>
            <a:r>
              <a:rPr lang="ru-RU" altLang="ru-RU" b="1" i="1" dirty="0" smtClean="0">
                <a:solidFill>
                  <a:srgbClr val="008000"/>
                </a:solidFill>
                <a:latin typeface="Bookman Old Style" pitchFamily="18" charset="0"/>
              </a:rPr>
              <a:t>…  </a:t>
            </a:r>
            <a:r>
              <a:rPr lang="ru-RU" altLang="ru-RU" b="1" i="1" dirty="0" smtClean="0">
                <a:solidFill>
                  <a:schemeClr val="accent1"/>
                </a:solidFill>
                <a:latin typeface="Bookman Old Style" pitchFamily="18" charset="0"/>
              </a:rPr>
              <a:t>( телескоп)</a:t>
            </a:r>
            <a:endParaRPr lang="ru-RU" altLang="ru-RU" b="1" i="1" dirty="0">
              <a:solidFill>
                <a:schemeClr val="accent1"/>
              </a:solidFill>
              <a:latin typeface="Bookman Old Style" pitchFamily="18" charset="0"/>
            </a:endParaRPr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626437"/>
            <a:ext cx="5652999" cy="4218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45748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r>
              <a:rPr lang="ru-RU" altLang="ru-RU" b="1" i="1" dirty="0">
                <a:solidFill>
                  <a:srgbClr val="008000"/>
                </a:solidFill>
                <a:latin typeface="Bookman Old Style" pitchFamily="18" charset="0"/>
              </a:rPr>
              <a:t>Телескопом сотни лет</a:t>
            </a:r>
            <a:br>
              <a:rPr lang="ru-RU" altLang="ru-RU" b="1" i="1" dirty="0">
                <a:solidFill>
                  <a:srgbClr val="008000"/>
                </a:solidFill>
                <a:latin typeface="Bookman Old Style" pitchFamily="18" charset="0"/>
              </a:rPr>
            </a:br>
            <a:r>
              <a:rPr lang="ru-RU" altLang="ru-RU" b="1" i="1" dirty="0">
                <a:solidFill>
                  <a:srgbClr val="008000"/>
                </a:solidFill>
                <a:latin typeface="Bookman Old Style" pitchFamily="18" charset="0"/>
              </a:rPr>
              <a:t>Изучают жизнь планет.</a:t>
            </a:r>
            <a:br>
              <a:rPr lang="ru-RU" altLang="ru-RU" b="1" i="1" dirty="0">
                <a:solidFill>
                  <a:srgbClr val="008000"/>
                </a:solidFill>
                <a:latin typeface="Bookman Old Style" pitchFamily="18" charset="0"/>
              </a:rPr>
            </a:br>
            <a:r>
              <a:rPr lang="ru-RU" altLang="ru-RU" b="1" i="1" dirty="0">
                <a:solidFill>
                  <a:srgbClr val="008000"/>
                </a:solidFill>
                <a:latin typeface="Bookman Old Style" pitchFamily="18" charset="0"/>
              </a:rPr>
              <a:t>Нам расскажет обо всем</a:t>
            </a:r>
            <a:br>
              <a:rPr lang="ru-RU" altLang="ru-RU" b="1" i="1" dirty="0">
                <a:solidFill>
                  <a:srgbClr val="008000"/>
                </a:solidFill>
                <a:latin typeface="Bookman Old Style" pitchFamily="18" charset="0"/>
              </a:rPr>
            </a:br>
            <a:r>
              <a:rPr lang="ru-RU" altLang="ru-RU" b="1" i="1" dirty="0">
                <a:solidFill>
                  <a:srgbClr val="008000"/>
                </a:solidFill>
                <a:latin typeface="Bookman Old Style" pitchFamily="18" charset="0"/>
              </a:rPr>
              <a:t>Умный дядя … </a:t>
            </a:r>
            <a:r>
              <a:rPr lang="ru-RU" altLang="ru-RU" b="1" i="1" dirty="0" smtClean="0">
                <a:solidFill>
                  <a:srgbClr val="008000"/>
                </a:solidFill>
                <a:latin typeface="Bookman Old Style" pitchFamily="18" charset="0"/>
              </a:rPr>
              <a:t>   </a:t>
            </a:r>
            <a:r>
              <a:rPr lang="ru-RU" altLang="ru-RU" b="1" i="1" dirty="0" smtClean="0">
                <a:solidFill>
                  <a:schemeClr val="accent1"/>
                </a:solidFill>
                <a:latin typeface="Bookman Old Style" pitchFamily="18" charset="0"/>
              </a:rPr>
              <a:t>(астроном)</a:t>
            </a:r>
            <a:r>
              <a:rPr lang="ru-RU" altLang="ru-RU" b="1" i="1" dirty="0">
                <a:solidFill>
                  <a:schemeClr val="accent1"/>
                </a:solidFill>
                <a:latin typeface="Bookman Old Style" pitchFamily="18" charset="0"/>
              </a:rPr>
              <a:t/>
            </a:r>
            <a:br>
              <a:rPr lang="ru-RU" altLang="ru-RU" b="1" i="1" dirty="0">
                <a:solidFill>
                  <a:schemeClr val="accent1"/>
                </a:solidFill>
                <a:latin typeface="Bookman Old Style" pitchFamily="18" charset="0"/>
              </a:rPr>
            </a:br>
            <a:endParaRPr lang="ru-RU" altLang="ru-RU" b="1" i="1" dirty="0">
              <a:solidFill>
                <a:schemeClr val="accent1"/>
              </a:solidFill>
              <a:latin typeface="Bookman Old Style" pitchFamily="18" charset="0"/>
            </a:endParaRPr>
          </a:p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264537"/>
            <a:ext cx="4608512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81989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r>
              <a:rPr lang="ru-RU" altLang="ru-RU" b="1" i="1" dirty="0">
                <a:solidFill>
                  <a:srgbClr val="008000"/>
                </a:solidFill>
                <a:latin typeface="Bookman Old Style" pitchFamily="18" charset="0"/>
              </a:rPr>
              <a:t>Астроном — он звездочет,</a:t>
            </a:r>
            <a:br>
              <a:rPr lang="ru-RU" altLang="ru-RU" b="1" i="1" dirty="0">
                <a:solidFill>
                  <a:srgbClr val="008000"/>
                </a:solidFill>
                <a:latin typeface="Bookman Old Style" pitchFamily="18" charset="0"/>
              </a:rPr>
            </a:br>
            <a:r>
              <a:rPr lang="ru-RU" altLang="ru-RU" b="1" i="1" dirty="0">
                <a:solidFill>
                  <a:srgbClr val="008000"/>
                </a:solidFill>
                <a:latin typeface="Bookman Old Style" pitchFamily="18" charset="0"/>
              </a:rPr>
              <a:t>Знает все наперечет!</a:t>
            </a:r>
            <a:br>
              <a:rPr lang="ru-RU" altLang="ru-RU" b="1" i="1" dirty="0">
                <a:solidFill>
                  <a:srgbClr val="008000"/>
                </a:solidFill>
                <a:latin typeface="Bookman Old Style" pitchFamily="18" charset="0"/>
              </a:rPr>
            </a:br>
            <a:r>
              <a:rPr lang="ru-RU" altLang="ru-RU" b="1" i="1" dirty="0">
                <a:solidFill>
                  <a:srgbClr val="008000"/>
                </a:solidFill>
                <a:latin typeface="Bookman Old Style" pitchFamily="18" charset="0"/>
              </a:rPr>
              <a:t>Только лучше звезд видна</a:t>
            </a:r>
            <a:br>
              <a:rPr lang="ru-RU" altLang="ru-RU" b="1" i="1" dirty="0">
                <a:solidFill>
                  <a:srgbClr val="008000"/>
                </a:solidFill>
                <a:latin typeface="Bookman Old Style" pitchFamily="18" charset="0"/>
              </a:rPr>
            </a:br>
            <a:r>
              <a:rPr lang="ru-RU" altLang="ru-RU" b="1" i="1" dirty="0">
                <a:solidFill>
                  <a:srgbClr val="008000"/>
                </a:solidFill>
                <a:latin typeface="Bookman Old Style" pitchFamily="18" charset="0"/>
              </a:rPr>
              <a:t>В небе полная </a:t>
            </a:r>
            <a:r>
              <a:rPr lang="ru-RU" altLang="ru-RU" b="1" i="1" dirty="0" smtClean="0">
                <a:solidFill>
                  <a:srgbClr val="008000"/>
                </a:solidFill>
                <a:latin typeface="Bookman Old Style" pitchFamily="18" charset="0"/>
              </a:rPr>
              <a:t>…  </a:t>
            </a:r>
            <a:r>
              <a:rPr lang="ru-RU" altLang="ru-RU" b="1" i="1" dirty="0" smtClean="0">
                <a:solidFill>
                  <a:schemeClr val="accent1"/>
                </a:solidFill>
                <a:latin typeface="Bookman Old Style" pitchFamily="18" charset="0"/>
              </a:rPr>
              <a:t>(луна)</a:t>
            </a:r>
            <a:endParaRPr lang="ru-RU" altLang="ru-RU" b="1" i="1" dirty="0">
              <a:solidFill>
                <a:schemeClr val="accent1"/>
              </a:solidFill>
              <a:latin typeface="Bookman Old Style" pitchFamily="18" charset="0"/>
            </a:endParaRPr>
          </a:p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292663"/>
            <a:ext cx="6483750" cy="4565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64820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r>
              <a:rPr lang="ru-RU" altLang="ru-RU" b="1" i="1" dirty="0">
                <a:solidFill>
                  <a:srgbClr val="008000"/>
                </a:solidFill>
                <a:latin typeface="Bookman Old Style" pitchFamily="18" charset="0"/>
              </a:rPr>
              <a:t>До Луны не может птица</a:t>
            </a:r>
            <a:br>
              <a:rPr lang="ru-RU" altLang="ru-RU" b="1" i="1" dirty="0">
                <a:solidFill>
                  <a:srgbClr val="008000"/>
                </a:solidFill>
                <a:latin typeface="Bookman Old Style" pitchFamily="18" charset="0"/>
              </a:rPr>
            </a:br>
            <a:r>
              <a:rPr lang="ru-RU" altLang="ru-RU" b="1" i="1" dirty="0">
                <a:solidFill>
                  <a:srgbClr val="008000"/>
                </a:solidFill>
                <a:latin typeface="Bookman Old Style" pitchFamily="18" charset="0"/>
              </a:rPr>
              <a:t>Долететь и прилуниться,</a:t>
            </a:r>
            <a:br>
              <a:rPr lang="ru-RU" altLang="ru-RU" b="1" i="1" dirty="0">
                <a:solidFill>
                  <a:srgbClr val="008000"/>
                </a:solidFill>
                <a:latin typeface="Bookman Old Style" pitchFamily="18" charset="0"/>
              </a:rPr>
            </a:br>
            <a:r>
              <a:rPr lang="ru-RU" altLang="ru-RU" b="1" i="1" dirty="0">
                <a:solidFill>
                  <a:srgbClr val="008000"/>
                </a:solidFill>
                <a:latin typeface="Bookman Old Style" pitchFamily="18" charset="0"/>
              </a:rPr>
              <a:t>Но зато умеет это</a:t>
            </a:r>
            <a:br>
              <a:rPr lang="ru-RU" altLang="ru-RU" b="1" i="1" dirty="0">
                <a:solidFill>
                  <a:srgbClr val="008000"/>
                </a:solidFill>
                <a:latin typeface="Bookman Old Style" pitchFamily="18" charset="0"/>
              </a:rPr>
            </a:br>
            <a:r>
              <a:rPr lang="ru-RU" altLang="ru-RU" b="1" i="1" dirty="0">
                <a:solidFill>
                  <a:srgbClr val="008000"/>
                </a:solidFill>
                <a:latin typeface="Bookman Old Style" pitchFamily="18" charset="0"/>
              </a:rPr>
              <a:t>Делать быстрая … </a:t>
            </a:r>
            <a:r>
              <a:rPr lang="ru-RU" altLang="ru-RU" b="1" i="1" dirty="0" smtClean="0">
                <a:solidFill>
                  <a:srgbClr val="008000"/>
                </a:solidFill>
                <a:latin typeface="Bookman Old Style" pitchFamily="18" charset="0"/>
              </a:rPr>
              <a:t>   </a:t>
            </a:r>
            <a:r>
              <a:rPr lang="ru-RU" altLang="ru-RU" b="1" i="1" dirty="0" smtClean="0">
                <a:solidFill>
                  <a:schemeClr val="accent1"/>
                </a:solidFill>
                <a:latin typeface="Bookman Old Style" pitchFamily="18" charset="0"/>
              </a:rPr>
              <a:t>(ракета)</a:t>
            </a:r>
            <a:r>
              <a:rPr lang="ru-RU" altLang="ru-RU" b="1" i="1" dirty="0">
                <a:solidFill>
                  <a:schemeClr val="accent1"/>
                </a:solidFill>
                <a:latin typeface="Bookman Old Style" pitchFamily="18" charset="0"/>
              </a:rPr>
              <a:t/>
            </a:r>
            <a:br>
              <a:rPr lang="ru-RU" altLang="ru-RU" b="1" i="1" dirty="0">
                <a:solidFill>
                  <a:schemeClr val="accent1"/>
                </a:solidFill>
                <a:latin typeface="Bookman Old Style" pitchFamily="18" charset="0"/>
              </a:rPr>
            </a:br>
            <a:r>
              <a:rPr lang="ru-RU" altLang="ru-RU" b="1" i="1" dirty="0">
                <a:solidFill>
                  <a:schemeClr val="accent1"/>
                </a:solidFill>
                <a:latin typeface="Bookman Old Style" pitchFamily="18" charset="0"/>
              </a:rPr>
              <a:t/>
            </a:r>
            <a:br>
              <a:rPr lang="ru-RU" altLang="ru-RU" b="1" i="1" dirty="0">
                <a:solidFill>
                  <a:schemeClr val="accent1"/>
                </a:solidFill>
                <a:latin typeface="Bookman Old Style" pitchFamily="18" charset="0"/>
              </a:rPr>
            </a:br>
            <a:endParaRPr lang="ru-RU" dirty="0">
              <a:solidFill>
                <a:schemeClr val="accent1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275764"/>
            <a:ext cx="6381625" cy="4617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34404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07504" y="44624"/>
            <a:ext cx="9036497" cy="1440160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Посмотри, с каким интересом эти дети смотрят в небо. Там столько красивых звезд. Они сверкают и переливаются разными цветами! Люди всегда хотели рассмотреть, что же там наверху.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4" name="Содержимое 3" descr="дети.jpg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571473" y="1285860"/>
            <a:ext cx="8001056" cy="5551503"/>
          </a:xfr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r>
              <a:rPr lang="ru-RU" altLang="ru-RU" b="1" i="1" dirty="0">
                <a:solidFill>
                  <a:srgbClr val="008000"/>
                </a:solidFill>
                <a:latin typeface="Bookman Old Style" pitchFamily="18" charset="0"/>
              </a:rPr>
              <a:t>У ракеты есть водитель,</a:t>
            </a:r>
            <a:br>
              <a:rPr lang="ru-RU" altLang="ru-RU" b="1" i="1" dirty="0">
                <a:solidFill>
                  <a:srgbClr val="008000"/>
                </a:solidFill>
                <a:latin typeface="Bookman Old Style" pitchFamily="18" charset="0"/>
              </a:rPr>
            </a:br>
            <a:r>
              <a:rPr lang="ru-RU" altLang="ru-RU" b="1" i="1" dirty="0">
                <a:solidFill>
                  <a:srgbClr val="008000"/>
                </a:solidFill>
                <a:latin typeface="Bookman Old Style" pitchFamily="18" charset="0"/>
              </a:rPr>
              <a:t>Невесомости любитель.</a:t>
            </a:r>
            <a:br>
              <a:rPr lang="ru-RU" altLang="ru-RU" b="1" i="1" dirty="0">
                <a:solidFill>
                  <a:srgbClr val="008000"/>
                </a:solidFill>
                <a:latin typeface="Bookman Old Style" pitchFamily="18" charset="0"/>
              </a:rPr>
            </a:br>
            <a:r>
              <a:rPr lang="ru-RU" altLang="ru-RU" b="1" i="1" dirty="0">
                <a:solidFill>
                  <a:srgbClr val="008000"/>
                </a:solidFill>
                <a:latin typeface="Bookman Old Style" pitchFamily="18" charset="0"/>
              </a:rPr>
              <a:t>По-английски: «астронавт»,</a:t>
            </a:r>
            <a:br>
              <a:rPr lang="ru-RU" altLang="ru-RU" b="1" i="1" dirty="0">
                <a:solidFill>
                  <a:srgbClr val="008000"/>
                </a:solidFill>
                <a:latin typeface="Bookman Old Style" pitchFamily="18" charset="0"/>
              </a:rPr>
            </a:br>
            <a:r>
              <a:rPr lang="ru-RU" altLang="ru-RU" b="1" i="1" dirty="0">
                <a:solidFill>
                  <a:srgbClr val="008000"/>
                </a:solidFill>
                <a:latin typeface="Bookman Old Style" pitchFamily="18" charset="0"/>
              </a:rPr>
              <a:t>А по-русски </a:t>
            </a:r>
            <a:r>
              <a:rPr lang="ru-RU" altLang="ru-RU" b="1" i="1" dirty="0" smtClean="0">
                <a:solidFill>
                  <a:srgbClr val="008000"/>
                </a:solidFill>
                <a:latin typeface="Bookman Old Style" pitchFamily="18" charset="0"/>
              </a:rPr>
              <a:t>…   </a:t>
            </a:r>
            <a:r>
              <a:rPr lang="ru-RU" altLang="ru-RU" b="1" i="1" dirty="0" smtClean="0">
                <a:solidFill>
                  <a:schemeClr val="accent1"/>
                </a:solidFill>
                <a:latin typeface="Bookman Old Style" pitchFamily="18" charset="0"/>
              </a:rPr>
              <a:t>(космонавт)</a:t>
            </a:r>
            <a:endParaRPr lang="ru-RU" altLang="ru-RU" b="1" i="1" dirty="0">
              <a:solidFill>
                <a:schemeClr val="accent1"/>
              </a:solidFill>
              <a:latin typeface="Bookman Old Style" pitchFamily="18" charset="0"/>
            </a:endParaRPr>
          </a:p>
          <a:p>
            <a:endParaRPr lang="ru-RU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252823"/>
            <a:ext cx="6029906" cy="4640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84907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r>
              <a:rPr lang="ru-RU" altLang="ru-RU" b="1" i="1" dirty="0">
                <a:solidFill>
                  <a:srgbClr val="008000"/>
                </a:solidFill>
                <a:latin typeface="Bookman Old Style" pitchFamily="18" charset="0"/>
              </a:rPr>
              <a:t>Звездолет — стальная птица,</a:t>
            </a:r>
            <a:br>
              <a:rPr lang="ru-RU" altLang="ru-RU" b="1" i="1" dirty="0">
                <a:solidFill>
                  <a:srgbClr val="008000"/>
                </a:solidFill>
                <a:latin typeface="Bookman Old Style" pitchFamily="18" charset="0"/>
              </a:rPr>
            </a:br>
            <a:r>
              <a:rPr lang="ru-RU" altLang="ru-RU" b="1" i="1" dirty="0">
                <a:solidFill>
                  <a:srgbClr val="008000"/>
                </a:solidFill>
                <a:latin typeface="Bookman Old Style" pitchFamily="18" charset="0"/>
              </a:rPr>
              <a:t>Он быстрее света мчится.</a:t>
            </a:r>
            <a:br>
              <a:rPr lang="ru-RU" altLang="ru-RU" b="1" i="1" dirty="0">
                <a:solidFill>
                  <a:srgbClr val="008000"/>
                </a:solidFill>
                <a:latin typeface="Bookman Old Style" pitchFamily="18" charset="0"/>
              </a:rPr>
            </a:br>
            <a:r>
              <a:rPr lang="ru-RU" altLang="ru-RU" b="1" i="1" dirty="0">
                <a:solidFill>
                  <a:srgbClr val="008000"/>
                </a:solidFill>
                <a:latin typeface="Bookman Old Style" pitchFamily="18" charset="0"/>
              </a:rPr>
              <a:t>Познает на практике</a:t>
            </a:r>
            <a:br>
              <a:rPr lang="ru-RU" altLang="ru-RU" b="1" i="1" dirty="0">
                <a:solidFill>
                  <a:srgbClr val="008000"/>
                </a:solidFill>
                <a:latin typeface="Bookman Old Style" pitchFamily="18" charset="0"/>
              </a:rPr>
            </a:br>
            <a:r>
              <a:rPr lang="ru-RU" altLang="ru-RU" b="1" i="1" dirty="0">
                <a:solidFill>
                  <a:srgbClr val="008000"/>
                </a:solidFill>
                <a:latin typeface="Bookman Old Style" pitchFamily="18" charset="0"/>
              </a:rPr>
              <a:t>Звездные </a:t>
            </a:r>
            <a:r>
              <a:rPr lang="ru-RU" altLang="ru-RU" b="1" i="1" dirty="0">
                <a:solidFill>
                  <a:schemeClr val="accent3"/>
                </a:solidFill>
                <a:latin typeface="+mj-lt"/>
                <a:ea typeface="Batang" panose="02030600000101010101" pitchFamily="18" charset="-127"/>
              </a:rPr>
              <a:t>… </a:t>
            </a:r>
            <a:r>
              <a:rPr lang="ru-RU" altLang="ru-RU" b="1" i="1" dirty="0" smtClean="0">
                <a:solidFill>
                  <a:schemeClr val="accent3"/>
                </a:solidFill>
                <a:latin typeface="+mj-lt"/>
                <a:ea typeface="Batang" panose="02030600000101010101" pitchFamily="18" charset="-127"/>
              </a:rPr>
              <a:t>  </a:t>
            </a:r>
            <a:r>
              <a:rPr lang="ru-RU" altLang="ru-RU" b="1" i="1" dirty="0" smtClean="0">
                <a:solidFill>
                  <a:schemeClr val="accent1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ru-RU" altLang="ru-RU" b="1" i="1" dirty="0" smtClean="0">
                <a:solidFill>
                  <a:schemeClr val="accent1"/>
                </a:solidFill>
                <a:latin typeface="+mj-lt"/>
                <a:ea typeface="Batang" panose="02030600000101010101" pitchFamily="18" charset="-127"/>
              </a:rPr>
              <a:t>(галактики)</a:t>
            </a:r>
            <a:r>
              <a:rPr lang="ru-RU" altLang="ru-RU" b="1" i="1" dirty="0">
                <a:solidFill>
                  <a:schemeClr val="accent1"/>
                </a:solidFill>
                <a:latin typeface="+mj-lt"/>
                <a:ea typeface="Batang" panose="02030600000101010101" pitchFamily="18" charset="-127"/>
              </a:rPr>
              <a:t/>
            </a:r>
            <a:br>
              <a:rPr lang="ru-RU" altLang="ru-RU" b="1" i="1" dirty="0">
                <a:solidFill>
                  <a:schemeClr val="accent1"/>
                </a:solidFill>
                <a:latin typeface="+mj-lt"/>
                <a:ea typeface="Batang" panose="02030600000101010101" pitchFamily="18" charset="-127"/>
              </a:rPr>
            </a:br>
            <a:endParaRPr lang="ru-RU" b="1" i="1" dirty="0">
              <a:solidFill>
                <a:schemeClr val="accent1"/>
              </a:solidFill>
              <a:latin typeface="+mj-lt"/>
              <a:ea typeface="Batang" panose="02030600000101010101" pitchFamily="18" charset="-127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034" y="2204864"/>
            <a:ext cx="5730794" cy="4557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63127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r>
              <a:rPr lang="ru-RU" altLang="ru-RU" b="1" i="1" dirty="0">
                <a:solidFill>
                  <a:srgbClr val="008000"/>
                </a:solidFill>
                <a:latin typeface="Bookman Old Style" pitchFamily="18" charset="0"/>
              </a:rPr>
              <a:t>Свет быстрее всех летает,</a:t>
            </a:r>
            <a:br>
              <a:rPr lang="ru-RU" altLang="ru-RU" b="1" i="1" dirty="0">
                <a:solidFill>
                  <a:srgbClr val="008000"/>
                </a:solidFill>
                <a:latin typeface="Bookman Old Style" pitchFamily="18" charset="0"/>
              </a:rPr>
            </a:br>
            <a:r>
              <a:rPr lang="ru-RU" altLang="ru-RU" b="1" i="1" dirty="0">
                <a:solidFill>
                  <a:srgbClr val="008000"/>
                </a:solidFill>
                <a:latin typeface="Bookman Old Style" pitchFamily="18" charset="0"/>
              </a:rPr>
              <a:t>Километры не считает.</a:t>
            </a:r>
            <a:br>
              <a:rPr lang="ru-RU" altLang="ru-RU" b="1" i="1" dirty="0">
                <a:solidFill>
                  <a:srgbClr val="008000"/>
                </a:solidFill>
                <a:latin typeface="Bookman Old Style" pitchFamily="18" charset="0"/>
              </a:rPr>
            </a:br>
            <a:r>
              <a:rPr lang="ru-RU" altLang="ru-RU" b="1" i="1" dirty="0">
                <a:solidFill>
                  <a:srgbClr val="008000"/>
                </a:solidFill>
                <a:latin typeface="Bookman Old Style" pitchFamily="18" charset="0"/>
              </a:rPr>
              <a:t>Дарит Солнце жизнь планетам,</a:t>
            </a:r>
            <a:br>
              <a:rPr lang="ru-RU" altLang="ru-RU" b="1" i="1" dirty="0">
                <a:solidFill>
                  <a:srgbClr val="008000"/>
                </a:solidFill>
                <a:latin typeface="Bookman Old Style" pitchFamily="18" charset="0"/>
              </a:rPr>
            </a:br>
            <a:r>
              <a:rPr lang="ru-RU" altLang="ru-RU" b="1" i="1" dirty="0">
                <a:solidFill>
                  <a:srgbClr val="008000"/>
                </a:solidFill>
                <a:latin typeface="Bookman Old Style" pitchFamily="18" charset="0"/>
              </a:rPr>
              <a:t>Нам — тепло, хвосты </a:t>
            </a:r>
            <a:r>
              <a:rPr lang="ru-RU" altLang="ru-RU" b="1" i="1" dirty="0" smtClean="0">
                <a:solidFill>
                  <a:schemeClr val="accent3"/>
                </a:solidFill>
                <a:latin typeface="Bookman Old Style" pitchFamily="18" charset="0"/>
              </a:rPr>
              <a:t>…</a:t>
            </a:r>
            <a:r>
              <a:rPr lang="ru-RU" altLang="ru-RU" b="1" i="1" dirty="0" smtClean="0">
                <a:solidFill>
                  <a:schemeClr val="accent1"/>
                </a:solidFill>
                <a:latin typeface="Bookman Old Style" pitchFamily="18" charset="0"/>
              </a:rPr>
              <a:t>(</a:t>
            </a:r>
            <a:r>
              <a:rPr lang="ru-RU" altLang="ru-RU" b="1" i="1" dirty="0" err="1" smtClean="0">
                <a:solidFill>
                  <a:schemeClr val="accent1"/>
                </a:solidFill>
                <a:latin typeface="Bookman Old Style" pitchFamily="18" charset="0"/>
              </a:rPr>
              <a:t>камета</a:t>
            </a:r>
            <a:r>
              <a:rPr lang="ru-RU" altLang="ru-RU" b="1" i="1" dirty="0" smtClean="0">
                <a:solidFill>
                  <a:schemeClr val="accent1"/>
                </a:solidFill>
                <a:latin typeface="Bookman Old Style" pitchFamily="18" charset="0"/>
              </a:rPr>
              <a:t>)</a:t>
            </a:r>
            <a:endParaRPr lang="ru-RU" altLang="ru-RU" b="1" i="1" dirty="0">
              <a:solidFill>
                <a:schemeClr val="accent1"/>
              </a:solidFill>
              <a:latin typeface="Bookman Old Style" pitchFamily="18" charset="0"/>
            </a:endParaRPr>
          </a:p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276872"/>
            <a:ext cx="6108171" cy="4581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0298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267"/>
            <a:ext cx="7776864" cy="6817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13583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1 : строим ракету из счетных палочек</a:t>
            </a:r>
            <a:endParaRPr lang="ru-RU" b="1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45920"/>
            <a:ext cx="7560839" cy="5391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84024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517030"/>
          </a:xfrm>
        </p:spPr>
        <p:txBody>
          <a:bodyPr/>
          <a:lstStyle/>
          <a:p>
            <a:r>
              <a:rPr lang="ru-RU" b="1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2 : строим ракету из </a:t>
            </a:r>
            <a:r>
              <a:rPr lang="ru-RU" b="1" dirty="0" err="1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лего</a:t>
            </a:r>
            <a:r>
              <a:rPr lang="ru-RU" b="1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конструктора</a:t>
            </a:r>
            <a:endParaRPr lang="ru-RU" b="1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412776"/>
            <a:ext cx="5020456" cy="5691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77319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3"/>
                </a:solidFill>
              </a:rPr>
              <a:t>Спасибо за внимание!!!</a:t>
            </a:r>
            <a:endParaRPr lang="ru-RU" b="1" dirty="0">
              <a:solidFill>
                <a:schemeClr val="accent3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68998"/>
            <a:ext cx="7416823" cy="5562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78872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507288" cy="1656184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Поэтому люди изобрели телескоп, через который они смотрели на звезды и планеты в космосе.</a:t>
            </a:r>
            <a:br>
              <a:rPr lang="ru-RU" sz="2800" b="1" dirty="0" smtClean="0">
                <a:solidFill>
                  <a:schemeClr val="bg1"/>
                </a:solidFill>
              </a:rPr>
            </a:b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6" name="Содержимое 5" descr="телескоп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14348" y="1357298"/>
            <a:ext cx="7786742" cy="5490405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0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355976" y="274638"/>
            <a:ext cx="4330824" cy="2650306"/>
          </a:xfrm>
          <a:solidFill>
            <a:schemeClr val="tx1"/>
          </a:solidFill>
          <a:effectLst>
            <a:softEdge rad="317500"/>
          </a:effectLst>
        </p:spPr>
        <p:txBody>
          <a:bodyPr/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А потом они решили полететь в космос! Для этого люди изобрели ракету и посадили в нее космонавта! Он должен был управлять ракетой. Этого космонавта звали Юрий Гагарин. И вот 12 апреля 1961 года он отправился в космос!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7" name="Содержимое 6" descr="ракета восток.jpg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79512" y="548680"/>
            <a:ext cx="3929090" cy="5429264"/>
          </a:xfrm>
        </p:spPr>
      </p:pic>
      <p:pic>
        <p:nvPicPr>
          <p:cNvPr id="8" name="Содержимое 7" descr="гагарин.jpg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4429124" y="3143247"/>
            <a:ext cx="4324352" cy="3714753"/>
          </a:xfrm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/>
          <a:lstStyle/>
          <a:p>
            <a:r>
              <a:rPr lang="ru-RU" sz="1800" b="1" dirty="0" smtClean="0">
                <a:solidFill>
                  <a:schemeClr val="bg1"/>
                </a:solidFill>
              </a:rPr>
              <a:t>В космосе очень холодно и почти нет воздуха. Поэтому космонавта одели в специальный костюм, который называется в скафандр. Скафандр очень теплый, а через специальные трубки в него поступает воздух и космонавт может ненадолго выйти из ракеты. В космосе все люди и вещи почти совсем ничего не весят. Поэтому космонавт даже смог там полетать.</a:t>
            </a:r>
            <a:endParaRPr lang="ru-RU" sz="1800" b="1" dirty="0">
              <a:solidFill>
                <a:schemeClr val="bg1"/>
              </a:solidFill>
            </a:endParaRPr>
          </a:p>
        </p:txBody>
      </p:sp>
      <p:pic>
        <p:nvPicPr>
          <p:cNvPr id="7" name="Содержимое 6" descr="космонафт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5786" y="1500174"/>
            <a:ext cx="7358114" cy="5357826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Вот такой выглядит наша Земля из ракеты. Посмотрите какая маленькая Луна по сравнению с ней. 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6" name="Содержимое 5" descr="земля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1538" y="1285860"/>
            <a:ext cx="7215238" cy="557214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Но на самом деле она намного больше, чем мы можем видеть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6" name="Содержимое 5" descr="луна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7224" y="1285860"/>
            <a:ext cx="7572428" cy="557214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А вот так выглядит Солнце, если подлететь к нему поближе. Но космонавт не полетел на Солнце, потому что оно очень горячее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4" name="Содержимое 3" descr="солнцеjpg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35696" y="1484784"/>
            <a:ext cx="5951014" cy="5373216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892480" cy="1417638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Другие звезды, которые мы видим, это тоже такие же Солнца как и наше. Но они находятся очень-очень далеко от нас, поэтому кажутся нам такими маленькими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4" name="Содержимое 3" descr="космос-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1285860"/>
            <a:ext cx="8143932" cy="5572140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515</TotalTime>
  <Words>500</Words>
  <Application>Microsoft Office PowerPoint</Application>
  <PresentationFormat>Экран (4:3)</PresentationFormat>
  <Paragraphs>35</Paragraphs>
  <Slides>26</Slides>
  <Notes>0</Notes>
  <HiddenSlides>1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Познавательное развитие. Тема: «День Космонавтики»</vt:lpstr>
      <vt:lpstr>Посмотри, с каким интересом эти дети смотрят в небо. Там столько красивых звезд. Они сверкают и переливаются разными цветами! Люди всегда хотели рассмотреть, что же там наверху.</vt:lpstr>
      <vt:lpstr>Поэтому люди изобрели телескоп, через который они смотрели на звезды и планеты в космосе. </vt:lpstr>
      <vt:lpstr>А потом они решили полететь в космос! Для этого люди изобрели ракету и посадили в нее космонавта! Он должен был управлять ракетой. Этого космонавта звали Юрий Гагарин. И вот 12 апреля 1961 года он отправился в космос!</vt:lpstr>
      <vt:lpstr>В космосе очень холодно и почти нет воздуха. Поэтому космонавта одели в специальный костюм, который называется в скафандр. Скафандр очень теплый, а через специальные трубки в него поступает воздух и космонавт может ненадолго выйти из ракеты. В космосе все люди и вещи почти совсем ничего не весят. Поэтому космонавт даже смог там полетать.</vt:lpstr>
      <vt:lpstr>Вот такой выглядит наша Земля из ракеты. Посмотрите какая маленькая Луна по сравнению с ней. </vt:lpstr>
      <vt:lpstr>Но на самом деле она намного больше, чем мы можем видеть</vt:lpstr>
      <vt:lpstr>А вот так выглядит Солнце, если подлететь к нему поближе. Но космонавт не полетел на Солнце, потому что оно очень горячее</vt:lpstr>
      <vt:lpstr>Другие звезды, которые мы видим, это тоже такие же Солнца как и наше. Но они находятся очень-очень далеко от нас, поэтому кажутся нам такими маленькими</vt:lpstr>
      <vt:lpstr>А еще космонавт увидел другие планеты. Все они вращаются вокруг Солнца. Посмотри какие они все маленькие по сравнению с Солнцем. Наша планета Земля кажется совсем крохотной.  Солнце очень горячее и на тех планетах, которые ближе к нему, тепло. А на тех планетах которые дальше – холодно. Наша планета третья от Солнца.</vt:lpstr>
      <vt:lpstr>Вокруг Солнца вращается девять планет. Ближе всех к Солнцу Меркурий, потом идет Венера, потом Земля, Марс, Юпитер, Сатурн, Уран, Нептун, Плутон.</vt:lpstr>
      <vt:lpstr>Космонавт видел астероиды. Еще их называют малыми планетами. Они летают в космосе вокруг Солнца</vt:lpstr>
      <vt:lpstr>Кометы тоже летают в космосе. Но они отличаются от астероидов тем, что у них есть красивые светящиеся хвосты</vt:lpstr>
      <vt:lpstr>Вот сколько всего интересного увидел космонавт и рассказал другим людям. А теперь об этом знаете и вы. Может быть когда нибудь и вы сможете полететь в космос</vt:lpstr>
      <vt:lpstr>Физкультминутка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Задание 1 : строим ракету из счетных палочек</vt:lpstr>
      <vt:lpstr>Задание 2 : строим ракету из лего конструктора</vt:lpstr>
      <vt:lpstr>Спасибо за внимание!!!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asusf8ws</dc:creator>
  <cp:lastModifiedBy>admin</cp:lastModifiedBy>
  <cp:revision>44</cp:revision>
  <dcterms:created xsi:type="dcterms:W3CDTF">2012-03-28T17:59:31Z</dcterms:created>
  <dcterms:modified xsi:type="dcterms:W3CDTF">2020-04-23T19:53:20Z</dcterms:modified>
</cp:coreProperties>
</file>