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65" r:id="rId10"/>
    <p:sldId id="266" r:id="rId11"/>
    <p:sldId id="270" r:id="rId12"/>
    <p:sldId id="267" r:id="rId13"/>
    <p:sldId id="268" r:id="rId14"/>
    <p:sldId id="269" r:id="rId15"/>
    <p:sldId id="273" r:id="rId16"/>
    <p:sldId id="275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71" r:id="rId25"/>
    <p:sldId id="272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4077072"/>
            <a:ext cx="8208912" cy="720079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 Тема: «День Космонавтики»</a:t>
            </a: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365104"/>
            <a:ext cx="9001000" cy="17610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«Гномики»</a:t>
            </a:r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Абасова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П.А.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лан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93619" cy="52863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Вокруг Солнца вращается девять планет. Ближе всех к Солнцу Меркурий, потом идет Венера, потом Земля, Марс, Юпитер, Сатурн, Уран, Нептун, Плутон.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9" y="1108906"/>
            <a:ext cx="9162249" cy="61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Космонавт видел астероиды. Еще их называют малыми планетами. Они летают в космосе вокруг Солнца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астерои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5857916" cy="55721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Кометы тоже летают в космосе. Но они отличаются от астероидов тем, что у них есть красивые светящиеся хвосты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ком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001055" cy="55721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Вот сколько всего интересного увидел космонавт и рассказал другим людям. А теперь об этом знаете и вы. Может быть когда </a:t>
            </a:r>
            <a:r>
              <a:rPr lang="ru-RU" sz="2400" b="1" dirty="0" err="1" smtClean="0">
                <a:solidFill>
                  <a:schemeClr val="bg1"/>
                </a:solidFill>
              </a:rPr>
              <a:t>нибудь</a:t>
            </a:r>
            <a:r>
              <a:rPr lang="ru-RU" sz="2400" b="1" dirty="0" smtClean="0">
                <a:solidFill>
                  <a:schemeClr val="bg1"/>
                </a:solidFill>
              </a:rPr>
              <a:t> и вы сможете полететь в космос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реб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8286807" cy="55721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482952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стать космонавтом,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руки вверх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 я скафандр,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присесть и постепенно вставать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Полечу я на ракете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руки над головой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открою все планеты!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обвести руками большой круг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75" y="2852936"/>
            <a:ext cx="3943325" cy="39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4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81539"/>
          </a:xfrm>
        </p:spPr>
        <p:txBody>
          <a:bodyPr/>
          <a:lstStyle/>
          <a:p>
            <a:r>
              <a:rPr lang="ru-RU" altLang="ru-RU" b="1" i="1" u="sng" dirty="0">
                <a:solidFill>
                  <a:srgbClr val="008000"/>
                </a:solidFill>
                <a:latin typeface="Bookman Old Style" pitchFamily="18" charset="0"/>
              </a:rPr>
              <a:t>В космосе</a:t>
            </a: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/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Чтобы глаз вооружить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И со звездами дружить,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Млечный путь увидеть чтоб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Нужен мощный </a:t>
            </a:r>
            <a:r>
              <a:rPr lang="ru-RU" altLang="ru-RU" b="1" i="1" dirty="0" smtClean="0">
                <a:solidFill>
                  <a:srgbClr val="008000"/>
                </a:solidFill>
                <a:latin typeface="Bookman Old Style" pitchFamily="18" charset="0"/>
              </a:rPr>
              <a:t>…  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 телескоп)</a:t>
            </a:r>
            <a:endParaRPr lang="ru-RU" altLang="ru-RU" b="1" i="1" dirty="0">
              <a:solidFill>
                <a:schemeClr val="accent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26437"/>
            <a:ext cx="5652999" cy="421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57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Телескопом сотни лет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Изучают жизнь планет.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Нам расскажет обо всем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Умный дядя … </a:t>
            </a:r>
            <a:r>
              <a:rPr lang="ru-RU" altLang="ru-RU" b="1" i="1" dirty="0" smtClean="0">
                <a:solidFill>
                  <a:srgbClr val="008000"/>
                </a:solidFill>
                <a:latin typeface="Bookman Old Style" pitchFamily="18" charset="0"/>
              </a:rPr>
              <a:t>   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(астроном)</a:t>
            </a:r>
            <a: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</a:br>
            <a:endParaRPr lang="ru-RU" altLang="ru-RU" b="1" i="1" dirty="0">
              <a:solidFill>
                <a:schemeClr val="accent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64537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9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Астроном — он звездочет,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Знает все наперечет!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Только лучше звезд видна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В небе полная </a:t>
            </a:r>
            <a:r>
              <a:rPr lang="ru-RU" altLang="ru-RU" b="1" i="1" dirty="0" smtClean="0">
                <a:solidFill>
                  <a:srgbClr val="008000"/>
                </a:solidFill>
                <a:latin typeface="Bookman Old Style" pitchFamily="18" charset="0"/>
              </a:rPr>
              <a:t>…  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(луна)</a:t>
            </a:r>
            <a:endParaRPr lang="ru-RU" altLang="ru-RU" b="1" i="1" dirty="0">
              <a:solidFill>
                <a:schemeClr val="accent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2663"/>
            <a:ext cx="6483750" cy="45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8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До Луны не может птица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Долететь и прилуниться,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Но зато умеет это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Делать быстрая … </a:t>
            </a:r>
            <a:r>
              <a:rPr lang="ru-RU" altLang="ru-RU" b="1" i="1" dirty="0" smtClean="0">
                <a:solidFill>
                  <a:srgbClr val="008000"/>
                </a:solidFill>
                <a:latin typeface="Bookman Old Style" pitchFamily="18" charset="0"/>
              </a:rPr>
              <a:t>   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(ракета)</a:t>
            </a:r>
            <a: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altLang="ru-RU" b="1" i="1" dirty="0">
                <a:solidFill>
                  <a:schemeClr val="accent1"/>
                </a:solidFill>
                <a:latin typeface="Bookman Old Style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5764"/>
            <a:ext cx="6381625" cy="46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4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9036497" cy="1440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Посмотри, с каким интересом эти дети смотрят в небо. Там столько красивых звезд. Они сверкают и переливаются разными цветами! Люди всегда хотели рассмотреть, что же там наверху.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3" y="1285860"/>
            <a:ext cx="8001056" cy="555150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У ракеты есть водитель,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Невесомости любитель.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По-английски: «астронавт»,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А по-русски </a:t>
            </a:r>
            <a:r>
              <a:rPr lang="ru-RU" altLang="ru-RU" b="1" i="1" dirty="0" smtClean="0">
                <a:solidFill>
                  <a:srgbClr val="008000"/>
                </a:solidFill>
                <a:latin typeface="Bookman Old Style" pitchFamily="18" charset="0"/>
              </a:rPr>
              <a:t>…   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(космонавт)</a:t>
            </a:r>
            <a:endParaRPr lang="ru-RU" altLang="ru-RU" b="1" i="1" dirty="0">
              <a:solidFill>
                <a:schemeClr val="accent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2823"/>
            <a:ext cx="6029906" cy="46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9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Звездолет — стальная птица,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Он быстрее света мчится.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Познает на практике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Звездные </a:t>
            </a:r>
            <a:r>
              <a:rPr lang="ru-RU" altLang="ru-RU" b="1" i="1" dirty="0">
                <a:solidFill>
                  <a:schemeClr val="accent3"/>
                </a:solidFill>
                <a:latin typeface="+mj-lt"/>
                <a:ea typeface="Batang" panose="02030600000101010101" pitchFamily="18" charset="-127"/>
              </a:rPr>
              <a:t>… </a:t>
            </a:r>
            <a:r>
              <a:rPr lang="ru-RU" altLang="ru-RU" b="1" i="1" dirty="0" smtClean="0">
                <a:solidFill>
                  <a:schemeClr val="accent3"/>
                </a:solidFill>
                <a:latin typeface="+mj-lt"/>
                <a:ea typeface="Batang" panose="02030600000101010101" pitchFamily="18" charset="-127"/>
              </a:rPr>
              <a:t>  </a:t>
            </a:r>
            <a:r>
              <a:rPr lang="ru-RU" altLang="ru-RU" b="1" i="1" dirty="0" smtClean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altLang="ru-RU" b="1" i="1" dirty="0" smtClean="0">
                <a:solidFill>
                  <a:schemeClr val="accent1"/>
                </a:solidFill>
                <a:latin typeface="+mj-lt"/>
                <a:ea typeface="Batang" panose="02030600000101010101" pitchFamily="18" charset="-127"/>
              </a:rPr>
              <a:t>(галактики)</a:t>
            </a:r>
            <a:r>
              <a:rPr lang="ru-RU" altLang="ru-RU" b="1" i="1" dirty="0">
                <a:solidFill>
                  <a:schemeClr val="accent1"/>
                </a:solidFill>
                <a:latin typeface="+mj-lt"/>
                <a:ea typeface="Batang" panose="02030600000101010101" pitchFamily="18" charset="-127"/>
              </a:rPr>
              <a:t/>
            </a:r>
            <a:br>
              <a:rPr lang="ru-RU" altLang="ru-RU" b="1" i="1" dirty="0">
                <a:solidFill>
                  <a:schemeClr val="accent1"/>
                </a:solidFill>
                <a:latin typeface="+mj-lt"/>
                <a:ea typeface="Batang" panose="02030600000101010101" pitchFamily="18" charset="-127"/>
              </a:rPr>
            </a:br>
            <a:endParaRPr lang="ru-RU" b="1" i="1" dirty="0">
              <a:solidFill>
                <a:schemeClr val="accent1"/>
              </a:solidFill>
              <a:latin typeface="+mj-lt"/>
              <a:ea typeface="Batang" panose="02030600000101010101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4" y="2204864"/>
            <a:ext cx="5730794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1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Свет быстрее всех летает,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Километры не считает.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Дарит Солнце жизнь планетам,</a:t>
            </a:r>
            <a:b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ru-RU" altLang="ru-RU" b="1" i="1" dirty="0">
                <a:solidFill>
                  <a:srgbClr val="008000"/>
                </a:solidFill>
                <a:latin typeface="Bookman Old Style" pitchFamily="18" charset="0"/>
              </a:rPr>
              <a:t>Нам — тепло, хвосты </a:t>
            </a:r>
            <a:r>
              <a:rPr lang="ru-RU" altLang="ru-RU" b="1" i="1" dirty="0" smtClean="0">
                <a:solidFill>
                  <a:schemeClr val="accent3"/>
                </a:solidFill>
                <a:latin typeface="Bookman Old Style" pitchFamily="18" charset="0"/>
              </a:rPr>
              <a:t>…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(</a:t>
            </a:r>
            <a:r>
              <a:rPr lang="ru-RU" altLang="ru-RU" b="1" i="1" dirty="0" err="1" smtClean="0">
                <a:solidFill>
                  <a:schemeClr val="accent1"/>
                </a:solidFill>
                <a:latin typeface="Bookman Old Style" pitchFamily="18" charset="0"/>
              </a:rPr>
              <a:t>камета</a:t>
            </a:r>
            <a:r>
              <a:rPr lang="ru-RU" altLang="ru-RU" b="1" i="1" dirty="0" smtClean="0">
                <a:solidFill>
                  <a:schemeClr val="accent1"/>
                </a:solidFill>
                <a:latin typeface="Bookman Old Style" pitchFamily="18" charset="0"/>
              </a:rPr>
              <a:t>)</a:t>
            </a:r>
            <a:endParaRPr lang="ru-RU" altLang="ru-RU" b="1" i="1" dirty="0">
              <a:solidFill>
                <a:schemeClr val="accent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08171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67"/>
            <a:ext cx="7776864" cy="68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5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: строим ракету из счетных палочек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5920"/>
            <a:ext cx="7560839" cy="53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0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: строим ракету из </a:t>
            </a:r>
            <a:r>
              <a:rPr lang="ru-RU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конструктора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20456" cy="569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3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Спасибо за внимание!!!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998"/>
            <a:ext cx="7416823" cy="55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8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6561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Поэтому люди изобрели телескоп, через который они смотрели на звезды и планеты в космосе.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телеск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86742" cy="54904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2650306"/>
          </a:xfrm>
          <a:solidFill>
            <a:schemeClr val="tx1"/>
          </a:solidFill>
          <a:effectLst>
            <a:softEdge rad="317500"/>
          </a:effectLst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ракета восто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548680"/>
            <a:ext cx="3929090" cy="5429264"/>
          </a:xfrm>
        </p:spPr>
      </p:pic>
      <p:pic>
        <p:nvPicPr>
          <p:cNvPr id="8" name="Содержимое 7" descr="гагарин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3143247"/>
            <a:ext cx="4324352" cy="3714753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космонаф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358114" cy="53578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Вот такой выглядит наша Земля из ракеты. Посмотрите какая маленькая Луна по сравнению с ней.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215238" cy="5572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 на самом деле она намного больше, чем мы можем видеть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лун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72428" cy="55721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 вот так выглядит Солнце, если подлететь к нему поближе. Но космонавт не полетел на Солнце, потому что оно очень горячее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олнце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484784"/>
            <a:ext cx="5951014" cy="53732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Другие звезды, которые мы видим, это тоже такие же Солнца как и наше. Но они находятся очень-очень далеко от нас, поэтому кажутся нам такими маленькими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осмос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32" cy="55721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500</Words>
  <Application>Microsoft Office PowerPoint</Application>
  <PresentationFormat>Экран (4:3)</PresentationFormat>
  <Paragraphs>35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Познавательное развитие. Тема: «День Космонавтики»</vt:lpstr>
      <vt:lpstr>Посмотри, с каким интересом эти дети смотрят в небо. Там столько красивых звезд. Они сверкают и переливаются разными цветами! Люди всегда хотели рассмотреть, что же там наверху.</vt:lpstr>
      <vt:lpstr>Поэтому люди изобрели телескоп, через который они смотрели на звезды и планеты в космосе. </vt:lpstr>
      <vt:lpstr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vt:lpstr>
      <vt:lpstr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vt:lpstr>
      <vt:lpstr>Вот такой выглядит наша Земля из ракеты. Посмотрите какая маленькая Луна по сравнению с ней. </vt:lpstr>
      <vt:lpstr>Но на самом деле она намного больше, чем мы можем видеть</vt:lpstr>
      <vt:lpstr>А вот так выглядит Солнце, если подлететь к нему поближе. Но космонавт не полетел на Солнце, потому что оно очень горячее</vt:lpstr>
      <vt:lpstr>Другие звезды, которые мы видим, это тоже такие же Солнца как и наше. Но они находятся очень-очень далеко от нас, поэтому кажутся нам такими маленькими</vt:lpstr>
      <vt:lpstr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vt:lpstr>
      <vt:lpstr>Вокруг Солнца вращается девять планет. Ближе всех к Солнцу Меркурий, потом идет Венера, потом Земля, Марс, Юпитер, Сатурн, Уран, Нептун, Плутон.</vt:lpstr>
      <vt:lpstr>Космонавт видел астероиды. Еще их называют малыми планетами. Они летают в космосе вокруг Солнца</vt:lpstr>
      <vt:lpstr>Кометы тоже летают в космосе. Но они отличаются от астероидов тем, что у них есть красивые светящиеся хвосты</vt:lpstr>
      <vt:lpstr>Вот сколько всего интересного увидел космонавт и рассказал другим людям. А теперь об этом знаете и вы. Может быть когда нибудь и вы сможете полететь в космос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 : строим ракету из счетных палочек</vt:lpstr>
      <vt:lpstr>Задание 2 : строим ракету из лего конструктора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admin</cp:lastModifiedBy>
  <cp:revision>44</cp:revision>
  <dcterms:created xsi:type="dcterms:W3CDTF">2012-03-28T17:59:31Z</dcterms:created>
  <dcterms:modified xsi:type="dcterms:W3CDTF">2020-04-23T19:53:20Z</dcterms:modified>
</cp:coreProperties>
</file>