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73" r:id="rId3"/>
    <p:sldId id="260" r:id="rId4"/>
    <p:sldId id="261" r:id="rId5"/>
    <p:sldId id="259" r:id="rId6"/>
    <p:sldId id="258" r:id="rId7"/>
    <p:sldId id="262" r:id="rId8"/>
    <p:sldId id="270" r:id="rId9"/>
    <p:sldId id="263" r:id="rId10"/>
    <p:sldId id="267" r:id="rId11"/>
    <p:sldId id="271" r:id="rId12"/>
    <p:sldId id="265" r:id="rId13"/>
    <p:sldId id="266" r:id="rId14"/>
    <p:sldId id="264" r:id="rId15"/>
    <p:sldId id="268" r:id="rId16"/>
    <p:sldId id="269" r:id="rId17"/>
    <p:sldId id="282" r:id="rId18"/>
    <p:sldId id="274" r:id="rId19"/>
    <p:sldId id="275" r:id="rId20"/>
    <p:sldId id="276" r:id="rId21"/>
    <p:sldId id="277" r:id="rId22"/>
    <p:sldId id="281" r:id="rId23"/>
    <p:sldId id="283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3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77EE-D78B-4D9C-8813-9853DA974F6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2919-E880-44E9-A606-C99B52BAAD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0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Comic Sans MS" pitchFamily="66" charset="0"/>
              </a:rPr>
              <a:t>Занятие для старшей группы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Мир природы.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Тема: «История космоса».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445224"/>
            <a:ext cx="2717494" cy="114300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Выполнила: </a:t>
            </a:r>
            <a:r>
              <a:rPr lang="ru-RU" sz="1400" dirty="0" err="1" smtClean="0">
                <a:solidFill>
                  <a:schemeClr val="tx1"/>
                </a:solidFill>
              </a:rPr>
              <a:t>Кривоконева</a:t>
            </a:r>
            <a:r>
              <a:rPr lang="ru-RU" sz="1400" dirty="0" smtClean="0">
                <a:solidFill>
                  <a:schemeClr val="tx1"/>
                </a:solidFill>
              </a:rPr>
              <a:t> А.Н.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45720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1800" dirty="0"/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Чтобы в космос полететь, надо многое уметь.</a:t>
            </a:r>
          </a:p>
          <a:p>
            <a:pPr>
              <a:buNone/>
            </a:pPr>
            <a:r>
              <a:rPr lang="ru-RU" dirty="0" smtClean="0"/>
              <a:t>Быть здоровым, не лениться, в школе хорошо учиться.</a:t>
            </a:r>
          </a:p>
          <a:p>
            <a:pPr>
              <a:buNone/>
            </a:pPr>
            <a:r>
              <a:rPr lang="ru-RU" dirty="0" smtClean="0"/>
              <a:t>И зарядку каждый день будем делать - нам не лень!</a:t>
            </a:r>
          </a:p>
          <a:p>
            <a:pPr>
              <a:buNone/>
            </a:pPr>
            <a:r>
              <a:rPr lang="ru-RU" dirty="0" err="1" smtClean="0"/>
              <a:t>Влево-вправо</a:t>
            </a:r>
            <a:r>
              <a:rPr lang="ru-RU" dirty="0" smtClean="0"/>
              <a:t> повернуться и опять назад вернуться,</a:t>
            </a:r>
          </a:p>
          <a:p>
            <a:pPr>
              <a:buNone/>
            </a:pPr>
            <a:r>
              <a:rPr lang="ru-RU" dirty="0" smtClean="0"/>
              <a:t>Приседать, поскакать и бежать, бежать, бежать.</a:t>
            </a:r>
          </a:p>
          <a:p>
            <a:pPr>
              <a:buNone/>
            </a:pPr>
            <a:r>
              <a:rPr lang="ru-RU" dirty="0" smtClean="0"/>
              <a:t>А потом все тише, тише походить - и сесть опять.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500570"/>
            <a:ext cx="7558108" cy="20716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16.radikal.ru/i191/1304/4a/c751f54fbc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Ракета поднималась  все выше и выше!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Посмотри! Она уже выше облаков!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Такой видят космонавты нашу планету.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Луна – спутник нашей планеты.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6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191557" cy="614366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45" y="285728"/>
            <a:ext cx="8239183" cy="61793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небе виден желтый круг</a:t>
            </a:r>
          </a:p>
          <a:p>
            <a:pPr>
              <a:buNone/>
            </a:pPr>
            <a:r>
              <a:rPr lang="ru-RU" dirty="0" smtClean="0"/>
              <a:t>И лучи, как нити.</a:t>
            </a:r>
          </a:p>
          <a:p>
            <a:pPr>
              <a:buNone/>
            </a:pPr>
            <a:r>
              <a:rPr lang="ru-RU" dirty="0" smtClean="0"/>
              <a:t>Вертится Земля вокруг,</a:t>
            </a:r>
          </a:p>
          <a:p>
            <a:pPr>
              <a:buNone/>
            </a:pPr>
            <a:r>
              <a:rPr lang="ru-RU" dirty="0" smtClean="0"/>
              <a:t>Словно на магните.</a:t>
            </a:r>
          </a:p>
          <a:p>
            <a:pPr>
              <a:buNone/>
            </a:pPr>
            <a:r>
              <a:rPr lang="ru-RU" dirty="0" smtClean="0"/>
              <a:t>Хоть пока я и не </a:t>
            </a:r>
            <a:r>
              <a:rPr lang="ru-RU" b="1" dirty="0" smtClean="0"/>
              <a:t>стар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Но уже ученый —</a:t>
            </a:r>
          </a:p>
          <a:p>
            <a:pPr>
              <a:buNone/>
            </a:pPr>
            <a:r>
              <a:rPr lang="ru-RU" dirty="0" smtClean="0"/>
              <a:t>Знаю, то — не круг, а шар,</a:t>
            </a:r>
          </a:p>
          <a:p>
            <a:pPr>
              <a:buNone/>
            </a:pPr>
            <a:r>
              <a:rPr lang="ru-RU" dirty="0" smtClean="0"/>
              <a:t>Сильно раскаленный.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nets_Mercury_Sun_534727_2048x1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46156" cy="6126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Сегодня  мы с тобой отправимся в космическое путешествие. А что такое космос 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714620"/>
            <a:ext cx="5643570" cy="3903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Человек сидит в ракете.</a:t>
            </a:r>
          </a:p>
          <a:p>
            <a:pPr>
              <a:buNone/>
            </a:pPr>
            <a:r>
              <a:rPr lang="ru-RU" dirty="0" smtClean="0"/>
              <a:t>Смело в небо он летит,</a:t>
            </a:r>
          </a:p>
          <a:p>
            <a:pPr>
              <a:buNone/>
            </a:pPr>
            <a:r>
              <a:rPr lang="ru-RU" dirty="0" smtClean="0"/>
              <a:t>И на нас в своем скафандре</a:t>
            </a:r>
          </a:p>
          <a:p>
            <a:pPr>
              <a:buNone/>
            </a:pPr>
            <a:r>
              <a:rPr lang="ru-RU" dirty="0" smtClean="0"/>
              <a:t>Он из </a:t>
            </a:r>
            <a:r>
              <a:rPr lang="ru-RU" b="1" dirty="0" smtClean="0"/>
              <a:t>космоса глядит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71480"/>
            <a:ext cx="8229600" cy="542453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А теперь поиграем </a:t>
            </a:r>
            <a:br>
              <a:rPr lang="ru-RU" sz="3100" dirty="0" smtClean="0"/>
            </a:br>
            <a:r>
              <a:rPr lang="ru-RU" sz="3100" dirty="0" smtClean="0"/>
              <a:t> найди две одинаковые ракеты и покажи их</a:t>
            </a:r>
            <a:endParaRPr lang="ru-RU" sz="3100" dirty="0"/>
          </a:p>
        </p:txBody>
      </p:sp>
      <p:pic>
        <p:nvPicPr>
          <p:cNvPr id="4" name="Содержимое 3" descr="подборка-игр-Космос-space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5143536" cy="531178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Помоги  белки стрелки найти дорогу к ракете </a:t>
            </a:r>
            <a:endParaRPr lang="ru-RU" sz="3200" dirty="0"/>
          </a:p>
        </p:txBody>
      </p:sp>
      <p:pic>
        <p:nvPicPr>
          <p:cNvPr id="4" name="Содержимое 3" descr="подборка-игр-Космос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6000792" cy="479055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подведения итогов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Как называется планета, на которой мы с вами живем?</a:t>
            </a:r>
          </a:p>
          <a:p>
            <a:pPr>
              <a:buNone/>
            </a:pPr>
            <a:r>
              <a:rPr lang="ru-RU" dirty="0" smtClean="0"/>
              <a:t>2. Назови клички собак, летавших в </a:t>
            </a:r>
            <a:r>
              <a:rPr lang="ru-RU" b="1" dirty="0" smtClean="0"/>
              <a:t>космос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Назови имя </a:t>
            </a:r>
            <a:r>
              <a:rPr lang="ru-RU" b="1" dirty="0" smtClean="0"/>
              <a:t>космонавта</a:t>
            </a:r>
            <a:r>
              <a:rPr lang="ru-RU" dirty="0" smtClean="0"/>
              <a:t>, первым полетевшим в </a:t>
            </a:r>
            <a:r>
              <a:rPr lang="ru-RU" b="1" dirty="0" smtClean="0"/>
              <a:t>космос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4. Назови инженера, первым </a:t>
            </a:r>
            <a:r>
              <a:rPr lang="ru-RU" b="1" dirty="0" smtClean="0"/>
              <a:t>создал ракету?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 Как называется </a:t>
            </a:r>
            <a:r>
              <a:rPr lang="ru-RU" b="1" dirty="0" smtClean="0"/>
              <a:t>космический костюм</a:t>
            </a:r>
            <a:r>
              <a:rPr lang="ru-RU" dirty="0" smtClean="0"/>
              <a:t>, который позволяет находиться и дышать в </a:t>
            </a:r>
            <a:r>
              <a:rPr lang="ru-RU" b="1" dirty="0" smtClean="0"/>
              <a:t>космосе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6. Какой праздник отмечают 12 апреля?</a:t>
            </a:r>
          </a:p>
          <a:p>
            <a:pPr>
              <a:buNone/>
            </a:pPr>
            <a:r>
              <a:rPr lang="ru-RU" dirty="0" smtClean="0"/>
              <a:t>7. Как называется аппарат, предназначенный для полета человека в </a:t>
            </a:r>
            <a:r>
              <a:rPr lang="ru-RU" b="1" dirty="0" smtClean="0"/>
              <a:t>космос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Вострухина</a:t>
            </a:r>
            <a:r>
              <a:rPr lang="ru-RU" b="1" dirty="0" smtClean="0"/>
              <a:t> Т.Н., </a:t>
            </a:r>
            <a:r>
              <a:rPr lang="ru-RU" b="1" dirty="0" err="1" smtClean="0"/>
              <a:t>Кондрыкинская</a:t>
            </a:r>
            <a:r>
              <a:rPr lang="ru-RU" b="1" dirty="0" smtClean="0"/>
              <a:t> Л.А.</a:t>
            </a:r>
          </a:p>
          <a:p>
            <a:pPr>
              <a:buNone/>
            </a:pPr>
            <a:r>
              <a:rPr lang="ru-RU" b="1" dirty="0" smtClean="0"/>
              <a:t>Знакомим с окружающим миром детей </a:t>
            </a:r>
          </a:p>
          <a:p>
            <a:pPr>
              <a:buNone/>
            </a:pPr>
            <a:r>
              <a:rPr lang="ru-RU" b="1" dirty="0" smtClean="0"/>
              <a:t>5-7лет, Стр.116.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adionetplus.ru/uploads/posts/2013-04/thumbs/1365740944_planeta-zemlya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5733256"/>
          </a:xfrm>
          <a:prstGeom prst="rect">
            <a:avLst/>
          </a:prstGeom>
          <a:solidFill>
            <a:srgbClr val="00B0F0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Космос – то же самое, что и Вселенная.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сделать?сть</a:t>
            </a:r>
            <a:r>
              <a:rPr lang="ru-RU" dirty="0" smtClean="0">
                <a:solidFill>
                  <a:schemeClr val="bg1"/>
                </a:solidFill>
              </a:rPr>
              <a:t>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  <p:pic>
        <p:nvPicPr>
          <p:cNvPr id="4" name="Рисунок 3" descr="http://content.foto.mail.ru/mail/kolokol92/_blogs/i-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5544616" cy="3096344"/>
          </a:xfrm>
        </p:spPr>
        <p:txBody>
          <a:bodyPr>
            <a:normAutofit/>
          </a:bodyPr>
          <a:lstStyle/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373216"/>
            <a:ext cx="817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Разработал теорию ракеты, продумал её устройство и то, как она будет двигаться замечательный учёный Константин Эдуардович Циолковский.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arran.ru/data/exposition/3/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92487" cy="52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strolabia.ru/_ph/7/83848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46449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sz="2000" dirty="0"/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astro.uni-altai.ru/picture/full/1066533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85698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«Первый </a:t>
            </a:r>
            <a:r>
              <a:rPr lang="ru-RU" b="1" i="1" dirty="0" smtClean="0"/>
              <a:t>космонавт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 космическом корабле</a:t>
            </a:r>
          </a:p>
          <a:p>
            <a:pPr>
              <a:buNone/>
            </a:pPr>
            <a:r>
              <a:rPr lang="ru-RU" dirty="0" smtClean="0"/>
              <a:t>Он летел в межпланетной мгле,</a:t>
            </a:r>
          </a:p>
          <a:p>
            <a:pPr>
              <a:buNone/>
            </a:pPr>
            <a:r>
              <a:rPr lang="ru-RU" dirty="0" smtClean="0"/>
              <a:t>Совершив вокруг Земли виток.</a:t>
            </a:r>
          </a:p>
          <a:p>
            <a:pPr>
              <a:buNone/>
            </a:pPr>
            <a:r>
              <a:rPr lang="ru-RU" dirty="0" smtClean="0"/>
              <a:t>А корабль назывался «Восток».</a:t>
            </a:r>
          </a:p>
          <a:p>
            <a:pPr>
              <a:buNone/>
            </a:pPr>
            <a:r>
              <a:rPr lang="ru-RU" dirty="0" smtClean="0"/>
              <a:t>Его знает и любит каждый,</a:t>
            </a:r>
          </a:p>
          <a:p>
            <a:pPr>
              <a:buNone/>
            </a:pPr>
            <a:r>
              <a:rPr lang="ru-RU" dirty="0" smtClean="0"/>
              <a:t>Был он  юный, сильный, отважный.</a:t>
            </a:r>
          </a:p>
          <a:p>
            <a:pPr>
              <a:buNone/>
            </a:pPr>
            <a:r>
              <a:rPr lang="ru-RU" dirty="0" smtClean="0"/>
              <a:t>Помним взгляд его добрый, с прищуром</a:t>
            </a:r>
          </a:p>
          <a:p>
            <a:pPr>
              <a:buNone/>
            </a:pPr>
            <a:r>
              <a:rPr lang="ru-RU" dirty="0" smtClean="0"/>
              <a:t>Его звали Гагарин Юра.</a:t>
            </a:r>
          </a:p>
          <a:p>
            <a:pPr algn="r">
              <a:buNone/>
            </a:pPr>
            <a:r>
              <a:rPr lang="ru-RU" dirty="0" smtClean="0"/>
              <a:t>          (Г. Шорыгина)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Его улыбка облетела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Весь шар земной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И часто вспоминая то и дело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Улыбкой этой сами мы живем порой</a:t>
            </a:r>
            <a:r>
              <a:rPr lang="ru-RU" sz="1800" dirty="0" smtClean="0">
                <a:solidFill>
                  <a:srgbClr val="FF0000"/>
                </a:solidFill>
                <a:latin typeface="Franklin Gothic Demi" pitchFamily="34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475</Words>
  <Application>Microsoft Office PowerPoint</Application>
  <PresentationFormat>Экран (4:3)</PresentationFormat>
  <Paragraphs>70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Занятие для старшей группы  Мир природы.  Тема: «История космоса». </vt:lpstr>
      <vt:lpstr>Презентация PowerPoint</vt:lpstr>
      <vt:lpstr>  Космос – то же самое, что и Вселенная. 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  </vt:lpstr>
      <vt:lpstr>сделать?сть, то кто там живет? Но чтобы это узнать, надо до планет долететь. Но как это сделать?</vt:lpstr>
      <vt:lpstr>Разработал теорию ракеты, продумал её устройство и то, как она будет двигаться замечательный учёный Константин Эдуардович Циолковский. </vt:lpstr>
      <vt:lpstr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vt:lpstr>
      <vt:lpstr> 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vt:lpstr>
      <vt:lpstr>«Первый космонавт».</vt:lpstr>
      <vt:lpstr> Его улыбка облетела Весь шар земной И часто вспоминая то и дело Улыбкой этой сами мы живем порой.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 Физкультминутка </vt:lpstr>
      <vt:lpstr>Ракета поднималась  все выше и выше!  Посмотри! Она уже выше облаков!</vt:lpstr>
      <vt:lpstr>Такой видят космонавты нашу планету.</vt:lpstr>
      <vt:lpstr>Луна – спутник нашей планеты.</vt:lpstr>
      <vt:lpstr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vt:lpstr>
      <vt:lpstr>Презентация PowerPoint</vt:lpstr>
      <vt:lpstr>Презентация PowerPoint</vt:lpstr>
      <vt:lpstr> загадка</vt:lpstr>
      <vt:lpstr>Презентация PowerPoint</vt:lpstr>
      <vt:lpstr>Загадка </vt:lpstr>
      <vt:lpstr>Презентация PowerPoint</vt:lpstr>
      <vt:lpstr> А теперь поиграем   найди две одинаковые ракеты и покажи их</vt:lpstr>
      <vt:lpstr>Помоги  белки стрелки найти дорогу к ракете </vt:lpstr>
      <vt:lpstr>Вопросы для подведения итогов  </vt:lpstr>
      <vt:lpstr>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29</cp:revision>
  <dcterms:created xsi:type="dcterms:W3CDTF">2014-04-11T17:52:33Z</dcterms:created>
  <dcterms:modified xsi:type="dcterms:W3CDTF">2020-04-23T19:56:08Z</dcterms:modified>
</cp:coreProperties>
</file>