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2" r:id="rId2"/>
    <p:sldId id="273" r:id="rId3"/>
    <p:sldId id="260" r:id="rId4"/>
    <p:sldId id="261" r:id="rId5"/>
    <p:sldId id="259" r:id="rId6"/>
    <p:sldId id="258" r:id="rId7"/>
    <p:sldId id="262" r:id="rId8"/>
    <p:sldId id="270" r:id="rId9"/>
    <p:sldId id="263" r:id="rId10"/>
    <p:sldId id="267" r:id="rId11"/>
    <p:sldId id="271" r:id="rId12"/>
    <p:sldId id="265" r:id="rId13"/>
    <p:sldId id="266" r:id="rId14"/>
    <p:sldId id="264" r:id="rId15"/>
    <p:sldId id="268" r:id="rId16"/>
    <p:sldId id="269" r:id="rId17"/>
    <p:sldId id="282" r:id="rId18"/>
    <p:sldId id="274" r:id="rId19"/>
    <p:sldId id="275" r:id="rId20"/>
    <p:sldId id="276" r:id="rId21"/>
    <p:sldId id="277" r:id="rId22"/>
    <p:sldId id="281" r:id="rId23"/>
    <p:sldId id="283" r:id="rId24"/>
    <p:sldId id="278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73" autoAdjust="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D77EE-D78B-4D9C-8813-9853DA974F6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82919-E880-44E9-A606-C99B52BAAD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20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82919-E880-44E9-A606-C99B52BAADD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82919-E880-44E9-A606-C99B52BAADD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31004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latin typeface="Comic Sans MS" pitchFamily="66" charset="0"/>
              </a:rPr>
              <a:t>Занятие для старшей группы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 Мир природы.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 Тема: «История космоса».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2160" y="5445224"/>
            <a:ext cx="2717494" cy="1143008"/>
          </a:xfrm>
        </p:spPr>
        <p:txBody>
          <a:bodyPr>
            <a:normAutofit/>
          </a:bodyPr>
          <a:lstStyle/>
          <a:p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Выполнила: </a:t>
            </a:r>
            <a:r>
              <a:rPr lang="ru-RU" sz="1400" dirty="0" err="1" smtClean="0">
                <a:solidFill>
                  <a:schemeClr val="tx1"/>
                </a:solidFill>
              </a:rPr>
              <a:t>Кривоконева</a:t>
            </a:r>
            <a:r>
              <a:rPr lang="ru-RU" sz="1400" dirty="0" smtClean="0">
                <a:solidFill>
                  <a:schemeClr val="tx1"/>
                </a:solidFill>
              </a:rPr>
              <a:t> А.Н.</a:t>
            </a:r>
            <a:endParaRPr lang="ru-RU" sz="14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214686"/>
            <a:ext cx="4572000" cy="31623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1800" dirty="0" smtClean="0"/>
              <a:t>В космосе очень мало воздуха и обычный человек в нем не сможет дышать. Именно поэтому на космонавта, который полетел в космос, одели вот такой скафандр. Скафандр очень теплый и защищает космонавта от холода даже в космосе. Кроме того – в скафандре человек может дышать – он снабжает человека воздухом.</a:t>
            </a:r>
            <a:endParaRPr lang="ru-RU" sz="1800" dirty="0"/>
          </a:p>
        </p:txBody>
      </p:sp>
      <p:pic>
        <p:nvPicPr>
          <p:cNvPr id="4" name="Содержимое 3" descr="http://www.comgun.ru/uploads/posts/2010-09/thumbs/1285876375_9-skafandr-sk-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3888432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www.kaheel7.com/userimages/man%20Space%20-kid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700808"/>
            <a:ext cx="3960440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Физкультминутка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Чтобы в космос полететь, надо многое уметь.</a:t>
            </a:r>
          </a:p>
          <a:p>
            <a:pPr>
              <a:buNone/>
            </a:pPr>
            <a:r>
              <a:rPr lang="ru-RU" dirty="0" smtClean="0"/>
              <a:t>Быть здоровым, не лениться, в школе хорошо учиться.</a:t>
            </a:r>
          </a:p>
          <a:p>
            <a:pPr>
              <a:buNone/>
            </a:pPr>
            <a:r>
              <a:rPr lang="ru-RU" dirty="0" smtClean="0"/>
              <a:t>И зарядку каждый день будем делать - нам не лень!</a:t>
            </a:r>
          </a:p>
          <a:p>
            <a:pPr>
              <a:buNone/>
            </a:pPr>
            <a:r>
              <a:rPr lang="ru-RU" dirty="0" err="1" smtClean="0"/>
              <a:t>Влево-вправо</a:t>
            </a:r>
            <a:r>
              <a:rPr lang="ru-RU" dirty="0" smtClean="0"/>
              <a:t> повернуться и опять назад вернуться,</a:t>
            </a:r>
          </a:p>
          <a:p>
            <a:pPr>
              <a:buNone/>
            </a:pPr>
            <a:r>
              <a:rPr lang="ru-RU" dirty="0" smtClean="0"/>
              <a:t>Приседать, поскакать и бежать, бежать, бежать.</a:t>
            </a:r>
          </a:p>
          <a:p>
            <a:pPr>
              <a:buNone/>
            </a:pPr>
            <a:r>
              <a:rPr lang="ru-RU" dirty="0" smtClean="0"/>
              <a:t>А потом все тише, тише походить - и сесть опять.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s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4500570"/>
            <a:ext cx="7558108" cy="207168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s16.radikal.ru/i191/1304/4a/c751f54fbc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396044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Ракета поднималась  все выше и выше! 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Посмотри! Она уже выше облаков!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images/0(6)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955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1-tub-ru.yandex.net/i?id=93339074-64-72&amp;n=21"/>
          <p:cNvPicPr/>
          <p:nvPr/>
        </p:nvPicPr>
        <p:blipFill>
          <a:blip r:embed="rId4" cstate="print"/>
          <a:srcRect l="25885" r="26515"/>
          <a:stretch>
            <a:fillRect/>
          </a:stretch>
        </p:blipFill>
        <p:spPr bwMode="auto">
          <a:xfrm rot="1198827">
            <a:off x="942447" y="2044983"/>
            <a:ext cx="479858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Такой видят космонавты нашу планету.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detskiy-mir.net/images/fotoprikols/854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9036496" cy="6741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02128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Луна – спутник нашей планеты.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Солнце – самый знакомый всем людям астрономический объект. Это наша звезда, дающая нам жизнь. Из-за него днём все остальные космические объекты становятся невидимы. Солнце выделяет свет и тепло, до тех пор, пока не зайдёт за горизонт. И только потом небо становиться достаточно тёмным, чтоб увидеть остальные звёзды. 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f2.live4fun.ru/pictures/img_4733474_49_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24744"/>
            <a:ext cx="8928992" cy="56166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06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357166"/>
            <a:ext cx="8191557" cy="6143668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345" y="285728"/>
            <a:ext cx="8239183" cy="6179388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загадка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 небе виден желтый круг</a:t>
            </a:r>
          </a:p>
          <a:p>
            <a:pPr>
              <a:buNone/>
            </a:pPr>
            <a:r>
              <a:rPr lang="ru-RU" dirty="0" smtClean="0"/>
              <a:t>И лучи, как нити.</a:t>
            </a:r>
          </a:p>
          <a:p>
            <a:pPr>
              <a:buNone/>
            </a:pPr>
            <a:r>
              <a:rPr lang="ru-RU" dirty="0" smtClean="0"/>
              <a:t>Вертится Земля вокруг,</a:t>
            </a:r>
          </a:p>
          <a:p>
            <a:pPr>
              <a:buNone/>
            </a:pPr>
            <a:r>
              <a:rPr lang="ru-RU" dirty="0" smtClean="0"/>
              <a:t>Словно на магните.</a:t>
            </a:r>
          </a:p>
          <a:p>
            <a:pPr>
              <a:buNone/>
            </a:pPr>
            <a:r>
              <a:rPr lang="ru-RU" dirty="0" smtClean="0"/>
              <a:t>Хоть пока я и не </a:t>
            </a:r>
            <a:r>
              <a:rPr lang="ru-RU" b="1" dirty="0" smtClean="0"/>
              <a:t>стар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Но уже ученый —</a:t>
            </a:r>
          </a:p>
          <a:p>
            <a:pPr>
              <a:buNone/>
            </a:pPr>
            <a:r>
              <a:rPr lang="ru-RU" dirty="0" smtClean="0"/>
              <a:t>Знаю, то — не круг, а шар,</a:t>
            </a:r>
          </a:p>
          <a:p>
            <a:pPr>
              <a:buNone/>
            </a:pPr>
            <a:r>
              <a:rPr lang="ru-RU" dirty="0" smtClean="0"/>
              <a:t>Сильно раскаленный.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lanets_Mercury_Sun_534727_2048x11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500042"/>
            <a:ext cx="8046156" cy="61261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Сегодня  мы с тобой отправимся в космическое путешествие. А что такое космос ?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2714620"/>
            <a:ext cx="5643570" cy="390347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Человек сидит в ракете.</a:t>
            </a:r>
          </a:p>
          <a:p>
            <a:pPr>
              <a:buNone/>
            </a:pPr>
            <a:r>
              <a:rPr lang="ru-RU" dirty="0" smtClean="0"/>
              <a:t>Смело в небо он летит,</a:t>
            </a:r>
          </a:p>
          <a:p>
            <a:pPr>
              <a:buNone/>
            </a:pPr>
            <a:r>
              <a:rPr lang="ru-RU" dirty="0" smtClean="0"/>
              <a:t>И на нас в своем скафандре</a:t>
            </a:r>
          </a:p>
          <a:p>
            <a:pPr>
              <a:buNone/>
            </a:pPr>
            <a:r>
              <a:rPr lang="ru-RU" dirty="0" smtClean="0"/>
              <a:t>Он из </a:t>
            </a:r>
            <a:r>
              <a:rPr lang="ru-RU" b="1" dirty="0" smtClean="0"/>
              <a:t>космоса глядит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571480"/>
            <a:ext cx="8229600" cy="5424539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dirty="0" smtClean="0"/>
              <a:t>А теперь поиграем </a:t>
            </a:r>
            <a:br>
              <a:rPr lang="ru-RU" sz="3100" dirty="0" smtClean="0"/>
            </a:br>
            <a:r>
              <a:rPr lang="ru-RU" sz="3100" dirty="0" smtClean="0"/>
              <a:t> найди две одинаковые ракеты и покажи их</a:t>
            </a:r>
            <a:endParaRPr lang="ru-RU" sz="3100" dirty="0"/>
          </a:p>
        </p:txBody>
      </p:sp>
      <p:pic>
        <p:nvPicPr>
          <p:cNvPr id="4" name="Содержимое 3" descr="подборка-игр-Космос-space7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357298"/>
            <a:ext cx="5143536" cy="5311781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Помоги  белки стрелки найти дорогу к ракете </a:t>
            </a:r>
            <a:endParaRPr lang="ru-RU" sz="3200" dirty="0"/>
          </a:p>
        </p:txBody>
      </p:sp>
      <p:pic>
        <p:nvPicPr>
          <p:cNvPr id="4" name="Содержимое 3" descr="подборка-игр-Космос3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571612"/>
            <a:ext cx="6000792" cy="4790555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подведения итогов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1. Как называется планета, на которой мы с вами живем?</a:t>
            </a:r>
          </a:p>
          <a:p>
            <a:pPr>
              <a:buNone/>
            </a:pPr>
            <a:r>
              <a:rPr lang="ru-RU" dirty="0" smtClean="0"/>
              <a:t>2. Назови клички собак, летавших в </a:t>
            </a:r>
            <a:r>
              <a:rPr lang="ru-RU" b="1" dirty="0" smtClean="0"/>
              <a:t>космос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3. Назови имя </a:t>
            </a:r>
            <a:r>
              <a:rPr lang="ru-RU" b="1" dirty="0" smtClean="0"/>
              <a:t>космонавта</a:t>
            </a:r>
            <a:r>
              <a:rPr lang="ru-RU" dirty="0" smtClean="0"/>
              <a:t>, первым полетевшим в </a:t>
            </a:r>
            <a:r>
              <a:rPr lang="ru-RU" b="1" dirty="0" smtClean="0"/>
              <a:t>космос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4. Назови инженера, первым </a:t>
            </a:r>
            <a:r>
              <a:rPr lang="ru-RU" b="1" dirty="0" smtClean="0"/>
              <a:t>создал ракету?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5. Как называется </a:t>
            </a:r>
            <a:r>
              <a:rPr lang="ru-RU" b="1" dirty="0" smtClean="0"/>
              <a:t>космический костюм</a:t>
            </a:r>
            <a:r>
              <a:rPr lang="ru-RU" dirty="0" smtClean="0"/>
              <a:t>, который позволяет находиться и дышать в </a:t>
            </a:r>
            <a:r>
              <a:rPr lang="ru-RU" b="1" dirty="0" smtClean="0"/>
              <a:t>космосе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ru-RU" dirty="0" smtClean="0"/>
              <a:t>6. Какой праздник отмечают 12 апреля?</a:t>
            </a:r>
          </a:p>
          <a:p>
            <a:pPr>
              <a:buNone/>
            </a:pPr>
            <a:r>
              <a:rPr lang="ru-RU" dirty="0" smtClean="0"/>
              <a:t>7. Как называется аппарат, предназначенный для полета человека в </a:t>
            </a:r>
            <a:r>
              <a:rPr lang="ru-RU" b="1" dirty="0" smtClean="0"/>
              <a:t>космос</a:t>
            </a:r>
            <a:r>
              <a:rPr lang="ru-RU" dirty="0" smtClean="0"/>
              <a:t>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литература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/>
              <a:t>Вострухина</a:t>
            </a:r>
            <a:r>
              <a:rPr lang="ru-RU" b="1" dirty="0" smtClean="0"/>
              <a:t> Т.Н., </a:t>
            </a:r>
            <a:r>
              <a:rPr lang="ru-RU" b="1" dirty="0" err="1" smtClean="0"/>
              <a:t>Кондрыкинская</a:t>
            </a:r>
            <a:r>
              <a:rPr lang="ru-RU" b="1" dirty="0" smtClean="0"/>
              <a:t> Л.А.</a:t>
            </a:r>
          </a:p>
          <a:p>
            <a:pPr>
              <a:buNone/>
            </a:pPr>
            <a:r>
              <a:rPr lang="ru-RU" b="1" dirty="0" smtClean="0"/>
              <a:t>Знакомим с окружающим миром детей </a:t>
            </a:r>
          </a:p>
          <a:p>
            <a:pPr>
              <a:buNone/>
            </a:pPr>
            <a:r>
              <a:rPr lang="ru-RU" b="1" dirty="0" smtClean="0"/>
              <a:t>5-7лет, Стр.116.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radionetplus.ru/uploads/posts/2013-04/thumbs/1365740944_planeta-zemlya-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8928992" cy="5733256"/>
          </a:xfrm>
          <a:prstGeom prst="rect">
            <a:avLst/>
          </a:prstGeom>
          <a:solidFill>
            <a:srgbClr val="00B0F0"/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661248"/>
            <a:ext cx="9144000" cy="1196752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Космос – то же самое, что и Вселенная. </a:t>
            </a: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Это пространство, которое мы видим вокруг нашей Земли, со всеми находящимися в нем небесными телами, разными частицами и излучением. Стройная система планет, которая вращается вокруг Солнца, хвостатые кометы, метеориты — все это космос.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/>
            </a:r>
            <a:br>
              <a:rPr lang="ru-RU" sz="1800" dirty="0" smtClean="0">
                <a:solidFill>
                  <a:schemeClr val="bg1"/>
                </a:solidFill>
              </a:rPr>
            </a:br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452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сделать?сть</a:t>
            </a:r>
            <a:r>
              <a:rPr lang="ru-RU" dirty="0" smtClean="0">
                <a:solidFill>
                  <a:schemeClr val="bg1"/>
                </a:solidFill>
              </a:rPr>
              <a:t>, то кто там живет? Но чтобы это узнать, надо до планет долететь. Но как это сделать?</a:t>
            </a:r>
            <a:endParaRPr lang="ru-RU" dirty="0"/>
          </a:p>
        </p:txBody>
      </p:sp>
      <p:pic>
        <p:nvPicPr>
          <p:cNvPr id="4" name="Рисунок 3" descr="http://content.foto.mail.ru/mail/kolokol92/_blogs/i-50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573016"/>
            <a:ext cx="5544616" cy="3096344"/>
          </a:xfrm>
        </p:spPr>
        <p:txBody>
          <a:bodyPr>
            <a:normAutofit/>
          </a:bodyPr>
          <a:lstStyle/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  <a:p>
            <a:pPr lvl="8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5373216"/>
            <a:ext cx="8179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Людям всегда хотелось знать, есть ли жизнь на других планетах? А если есть, то кто там живет? Но чтобы это узнать, надо до планет долететь. Но как это сделать?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Разработал теорию ракеты, продумал её устройство и то, как она будет двигаться замечательный учёный Константин Эдуардович Циолковский.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http://www.arran.ru/data/exposition/3/10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84784"/>
            <a:ext cx="4392487" cy="5285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www.astrolabia.ru/_ph/7/8384834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84784"/>
            <a:ext cx="4464496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Белка и Стрелка, - отправившись в космический полет, вписали свои имена в историю мировой космонавтики. Запущенные в космос 19 августа 1960 года на борту прототипа корабля "Восток", они стали первыми живыми существами с планеты Земля, которые пробыли на орбите более суток и благополучно вернулись домой</a:t>
            </a:r>
            <a:endParaRPr lang="ru-RU" sz="2000" dirty="0"/>
          </a:p>
        </p:txBody>
      </p:sp>
      <p:pic>
        <p:nvPicPr>
          <p:cNvPr id="6" name="Содержимое 5" descr="http://lablabla.ru/uploads/images/00/00/10/2013/11/25/efcb0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28800"/>
            <a:ext cx="8928992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dirty="0" smtClean="0"/>
              <a:t> 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12 апреля 1961 года, Советский Союз вывел на орбиту Земли космический корабль « Восток». Длительность полёта составила 1 час 48 минут. На корабле «Восток» стартовал первый космонавт планеты Земля Юрий Гагарин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 descr="http://astro.uni-altai.ru/picture/full/10665337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196752"/>
            <a:ext cx="8856983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«Первый </a:t>
            </a:r>
            <a:r>
              <a:rPr lang="ru-RU" b="1" i="1" dirty="0" smtClean="0"/>
              <a:t>космонавт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На космическом корабле</a:t>
            </a:r>
          </a:p>
          <a:p>
            <a:pPr>
              <a:buNone/>
            </a:pPr>
            <a:r>
              <a:rPr lang="ru-RU" dirty="0" smtClean="0"/>
              <a:t>Он летел в межпланетной мгле,</a:t>
            </a:r>
          </a:p>
          <a:p>
            <a:pPr>
              <a:buNone/>
            </a:pPr>
            <a:r>
              <a:rPr lang="ru-RU" dirty="0" smtClean="0"/>
              <a:t>Совершив вокруг Земли виток.</a:t>
            </a:r>
          </a:p>
          <a:p>
            <a:pPr>
              <a:buNone/>
            </a:pPr>
            <a:r>
              <a:rPr lang="ru-RU" dirty="0" smtClean="0"/>
              <a:t>А корабль назывался «Восток».</a:t>
            </a:r>
          </a:p>
          <a:p>
            <a:pPr>
              <a:buNone/>
            </a:pPr>
            <a:r>
              <a:rPr lang="ru-RU" dirty="0" smtClean="0"/>
              <a:t>Его знает и любит каждый,</a:t>
            </a:r>
          </a:p>
          <a:p>
            <a:pPr>
              <a:buNone/>
            </a:pPr>
            <a:r>
              <a:rPr lang="ru-RU" dirty="0" smtClean="0"/>
              <a:t>Был он  юный, сильный, отважный.</a:t>
            </a:r>
          </a:p>
          <a:p>
            <a:pPr>
              <a:buNone/>
            </a:pPr>
            <a:r>
              <a:rPr lang="ru-RU" dirty="0" smtClean="0"/>
              <a:t>Помним взгляд его добрый, с прищуром</a:t>
            </a:r>
          </a:p>
          <a:p>
            <a:pPr>
              <a:buNone/>
            </a:pPr>
            <a:r>
              <a:rPr lang="ru-RU" dirty="0" smtClean="0"/>
              <a:t>Его звали Гагарин Юра.</a:t>
            </a:r>
          </a:p>
          <a:p>
            <a:pPr algn="r">
              <a:buNone/>
            </a:pPr>
            <a:r>
              <a:rPr lang="ru-RU" dirty="0" smtClean="0"/>
              <a:t>          (Г. Шорыгина)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140364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>Его улыбка облетела</a:t>
            </a:r>
            <a:b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>Весь шар земной</a:t>
            </a:r>
            <a:b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>И часто вспоминая то и дело</a:t>
            </a:r>
            <a:b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Franklin Gothic Demi" pitchFamily="34" charset="0"/>
              </a:rPr>
              <a:t>Улыбкой этой сами мы живем порой</a:t>
            </a:r>
            <a:r>
              <a:rPr lang="ru-RU" sz="1800" dirty="0" smtClean="0">
                <a:solidFill>
                  <a:srgbClr val="FF0000"/>
                </a:solidFill>
                <a:latin typeface="Franklin Gothic Demi" pitchFamily="34" charset="0"/>
              </a:rPr>
              <a:t>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8" name="Рисунок 7" descr="http://ic.pics.livejournal.com/marv/29043303/2162011/2162011_origina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104456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http://img-fotki.yandex.ru/get/6105/83012533.2d3/0_92757_8cab673b_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12776"/>
            <a:ext cx="4032448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http://im3-tub-ru.yandex.net/i?id=193771476-00-72&amp;n=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209550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475</Words>
  <Application>Microsoft Office PowerPoint</Application>
  <PresentationFormat>Экран (4:3)</PresentationFormat>
  <Paragraphs>70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Занятие для старшей группы  Мир природы.  Тема: «История космоса». </vt:lpstr>
      <vt:lpstr>Презентация PowerPoint</vt:lpstr>
      <vt:lpstr>  Космос – то же самое, что и Вселенная.  Это пространство, которое мы видим вокруг нашей Земли, со всеми находящимися в нем небесными телами, разными частицами и излучением. Стройная система планет, которая вращается вокруг Солнца, хвостатые кометы, метеориты — все это космос.  </vt:lpstr>
      <vt:lpstr>сделать?сть, то кто там живет? Но чтобы это узнать, надо до планет долететь. Но как это сделать?</vt:lpstr>
      <vt:lpstr>Разработал теорию ракеты, продумал её устройство и то, как она будет двигаться замечательный учёный Константин Эдуардович Циолковский. </vt:lpstr>
      <vt:lpstr>Белка и Стрелка, - отправившись в космический полет, вписали свои имена в историю мировой космонавтики. Запущенные в космос 19 августа 1960 года на борту прототипа корабля "Восток", они стали первыми живыми существами с планеты Земля, которые пробыли на орбите более суток и благополучно вернулись домой</vt:lpstr>
      <vt:lpstr> 12 апреля 1961 года, Советский Союз вывел на орбиту Земли космический корабль « Восток». Длительность полёта составила 1 час 48 минут. На корабле «Восток» стартовал первый космонавт планеты Земля Юрий Гагарин</vt:lpstr>
      <vt:lpstr>«Первый космонавт».</vt:lpstr>
      <vt:lpstr> Его улыбка облетела Весь шар земной И часто вспоминая то и дело Улыбкой этой сами мы живем порой. </vt:lpstr>
      <vt:lpstr>В космосе очень мало воздуха и обычный человек в нем не сможет дышать. Именно поэтому на космонавта, который полетел в космос, одели вот такой скафандр. Скафандр очень теплый и защищает космонавта от холода даже в космосе. Кроме того – в скафандре человек может дышать – он снабжает человека воздухом.</vt:lpstr>
      <vt:lpstr> Физкультминутка </vt:lpstr>
      <vt:lpstr>Ракета поднималась  все выше и выше!  Посмотри! Она уже выше облаков!</vt:lpstr>
      <vt:lpstr>Такой видят космонавты нашу планету.</vt:lpstr>
      <vt:lpstr>Луна – спутник нашей планеты.</vt:lpstr>
      <vt:lpstr>Солнце – самый знакомый всем людям астрономический объект. Это наша звезда, дающая нам жизнь. Из-за него днём все остальные космические объекты становятся невидимы. Солнце выделяет свет и тепло, до тех пор, пока не зайдёт за горизонт. И только потом небо становиться достаточно тёмным, чтоб увидеть остальные звёзды. </vt:lpstr>
      <vt:lpstr>Презентация PowerPoint</vt:lpstr>
      <vt:lpstr>Презентация PowerPoint</vt:lpstr>
      <vt:lpstr> загадка</vt:lpstr>
      <vt:lpstr>Презентация PowerPoint</vt:lpstr>
      <vt:lpstr>Загадка </vt:lpstr>
      <vt:lpstr>Презентация PowerPoint</vt:lpstr>
      <vt:lpstr> А теперь поиграем   найди две одинаковые ракеты и покажи их</vt:lpstr>
      <vt:lpstr>Помоги  белки стрелки найти дорогу к ракете </vt:lpstr>
      <vt:lpstr>Вопросы для подведения итогов  </vt:lpstr>
      <vt:lpstr> литература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admin</cp:lastModifiedBy>
  <cp:revision>29</cp:revision>
  <dcterms:created xsi:type="dcterms:W3CDTF">2014-04-11T17:52:33Z</dcterms:created>
  <dcterms:modified xsi:type="dcterms:W3CDTF">2020-04-23T19:56:08Z</dcterms:modified>
</cp:coreProperties>
</file>