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8" r:id="rId5"/>
    <p:sldId id="257" r:id="rId6"/>
    <p:sldId id="263" r:id="rId7"/>
    <p:sldId id="266" r:id="rId8"/>
    <p:sldId id="262" r:id="rId9"/>
    <p:sldId id="259" r:id="rId10"/>
    <p:sldId id="264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multi-blur-bubbles-backgrounds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86aedda43262b4f5382093e79fa03ddb94e8ff9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76673"/>
            <a:ext cx="792088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4800600"/>
            <a:ext cx="7992888" cy="7886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Занятие по речевому развитию</a:t>
            </a:r>
            <a:r>
              <a:rPr lang="ru-RU" dirty="0" smtClean="0"/>
              <a:t>. Старшая группа.</a:t>
            </a:r>
            <a:br>
              <a:rPr lang="ru-RU" dirty="0" smtClean="0"/>
            </a:br>
            <a:r>
              <a:rPr lang="ru-RU" dirty="0" smtClean="0"/>
              <a:t>Воспитатель: </a:t>
            </a:r>
            <a:r>
              <a:rPr lang="ru-RU" dirty="0" err="1" smtClean="0"/>
              <a:t>Кривоконева</a:t>
            </a:r>
            <a:r>
              <a:rPr lang="ru-RU" dirty="0" smtClean="0"/>
              <a:t> А.Н.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ulti-blur-bubbles-backgrounds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8f12255ad0a8aae10d621a80c50b2be18ec51dd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563" y="332656"/>
            <a:ext cx="7896877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ulti-blur-bubbles-backgrounds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8deae860897b80dccbc5392286204dcebe3d99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96652"/>
            <a:ext cx="7560840" cy="5704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ulti-blur-bubbles-backgrounds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91009265e0368d4f3a3885c914e205e37a6b019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32656"/>
            <a:ext cx="7848872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ulti-blur-bubbles-backgrounds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3fa93392a62199569fde6176e4252b012a7592f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563" y="476672"/>
            <a:ext cx="7896877" cy="5524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ulti-blur-bubbles-backgrounds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f32e7b9e6bde778e68c54bb05ebaf3e166b569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857250"/>
            <a:ext cx="792088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ulti-blur-bubbles-backgrounds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3d005e39279a018f63d659773b04018a9c125f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32655"/>
            <a:ext cx="7776864" cy="6048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multi-blur-bubbles-backgrounds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70449d969027bd2c51ae0e5a1c5c6af3f5a8e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3" y="476672"/>
            <a:ext cx="8064896" cy="5524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multi-blur-bubbles-backgrounds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ba2378737bd97bab3ad499a38b6cef57f2c610f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563" y="186104"/>
            <a:ext cx="7972266" cy="597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multi-blur-bubbles-backgrounds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d41456fb86ea53097e4e39aa12162084387ca8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32656"/>
            <a:ext cx="7848872" cy="5668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ulti-blur-bubbles-backgrounds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84d9de8c7252b945d774403366e652a170d4c9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04664"/>
            <a:ext cx="7848872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ulti-blur-bubbles-backgrounds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b043d278b2a7fddab0b944b0c6ff6144cccccc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563" y="132098"/>
            <a:ext cx="7824869" cy="6177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ulti-blur-bubbles-backgrounds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Физминутка</a:t>
            </a:r>
            <a:r>
              <a:rPr lang="ru-RU" dirty="0" smtClean="0"/>
              <a:t> «Одежда»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700808"/>
            <a:ext cx="73448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Вот заходит </a:t>
            </a:r>
            <a:r>
              <a:rPr lang="ru-RU" sz="2000" b="1" dirty="0" err="1" smtClean="0"/>
              <a:t>Мойдодыр</a:t>
            </a:r>
            <a:r>
              <a:rPr lang="ru-RU" sz="2000" b="1" dirty="0" smtClean="0"/>
              <a:t>, (ходьба на месте)</a:t>
            </a:r>
            <a:br>
              <a:rPr lang="ru-RU" sz="2000" b="1" dirty="0" smtClean="0"/>
            </a:br>
            <a:r>
              <a:rPr lang="ru-RU" sz="2000" b="1" dirty="0" smtClean="0"/>
              <a:t>У меня с ним только мир. (сжимают одну ладонь другой)</a:t>
            </a:r>
            <a:br>
              <a:rPr lang="ru-RU" sz="2000" b="1" dirty="0" smtClean="0"/>
            </a:br>
            <a:r>
              <a:rPr lang="ru-RU" sz="2000" b="1" dirty="0" smtClean="0"/>
              <a:t>Рубашка чистая висит (руки поднять вперёд и опустить вниз)</a:t>
            </a:r>
            <a:br>
              <a:rPr lang="ru-RU" sz="2000" b="1" dirty="0" smtClean="0"/>
            </a:br>
            <a:r>
              <a:rPr lang="ru-RU" sz="2000" b="1" dirty="0" smtClean="0"/>
              <a:t>И майка впереди зашита. (сгибают правую руку в локте и имитируют шитьё)</a:t>
            </a:r>
            <a:br>
              <a:rPr lang="ru-RU" sz="2000" b="1" dirty="0" smtClean="0"/>
            </a:br>
            <a:r>
              <a:rPr lang="ru-RU" sz="2000" b="1" dirty="0" smtClean="0"/>
              <a:t>Он пальцем больше не грозит, (грозят пальцем, повороты головой в стороны)</a:t>
            </a:r>
            <a:br>
              <a:rPr lang="ru-RU" sz="2000" b="1" dirty="0" smtClean="0"/>
            </a:br>
            <a:r>
              <a:rPr lang="ru-RU" sz="2000" b="1" dirty="0" smtClean="0"/>
              <a:t>Что пальто на месте не висит. (руки поднимают вверх и опускают вниз)</a:t>
            </a:r>
            <a:br>
              <a:rPr lang="ru-RU" sz="2000" b="1" dirty="0" smtClean="0"/>
            </a:br>
            <a:r>
              <a:rPr lang="ru-RU" sz="2000" b="1" dirty="0" smtClean="0"/>
              <a:t>Шорты, брюки и халат (загибают по очереди пальцы)</a:t>
            </a:r>
            <a:br>
              <a:rPr lang="ru-RU" sz="2000" b="1" dirty="0" smtClean="0"/>
            </a:br>
            <a:r>
              <a:rPr lang="ru-RU" sz="2000" b="1" dirty="0" smtClean="0"/>
              <a:t>В шкафу на вешалке висят. (поднимают руки и опускают вниз)</a:t>
            </a:r>
            <a:br>
              <a:rPr lang="ru-RU" sz="2000" b="1" dirty="0" smtClean="0"/>
            </a:br>
            <a:r>
              <a:rPr lang="ru-RU" sz="2000" b="1" dirty="0" smtClean="0"/>
              <a:t>Сарафан, костюм, жилет — (поочерёдно загибают пальцы)</a:t>
            </a:r>
            <a:br>
              <a:rPr lang="ru-RU" sz="2000" b="1" dirty="0" smtClean="0"/>
            </a:br>
            <a:r>
              <a:rPr lang="ru-RU" sz="2000" b="1" dirty="0" smtClean="0"/>
              <a:t>Чище в гардеробе нет. (голову поднимают вверх, повороты головы в стороны)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ulti-blur-bubbles-backgrounds-wallpap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1804eb0545def7475f01b437f68e65a912202a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60648"/>
            <a:ext cx="8064896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21</Words>
  <Application>Microsoft Office PowerPoint</Application>
  <PresentationFormat>Экран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Занятие по речевому развитию. Старшая группа. Воспитатель: Кривоконева А.Н.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Физминутка «Одежда»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по речевому развитию. Подготовительная к школе группа «Колокольчик»</dc:title>
  <dc:creator>ruz_n3</dc:creator>
  <cp:lastModifiedBy>admin</cp:lastModifiedBy>
  <cp:revision>8</cp:revision>
  <dcterms:created xsi:type="dcterms:W3CDTF">2020-04-06T12:06:05Z</dcterms:created>
  <dcterms:modified xsi:type="dcterms:W3CDTF">2020-04-23T19:41:09Z</dcterms:modified>
</cp:coreProperties>
</file>