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68" r:id="rId4"/>
    <p:sldId id="257" r:id="rId5"/>
    <p:sldId id="269" r:id="rId6"/>
    <p:sldId id="259" r:id="rId7"/>
    <p:sldId id="270" r:id="rId8"/>
    <p:sldId id="260" r:id="rId9"/>
    <p:sldId id="271" r:id="rId10"/>
    <p:sldId id="261" r:id="rId11"/>
    <p:sldId id="262" r:id="rId12"/>
    <p:sldId id="263" r:id="rId13"/>
    <p:sldId id="272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37DA-E5B7-43D8-A216-A38D376A05F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364E4-1400-4A58-B883-A9EF3DB80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37DA-E5B7-43D8-A216-A38D376A05F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64E4-1400-4A58-B883-A9EF3DB80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37DA-E5B7-43D8-A216-A38D376A05F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64E4-1400-4A58-B883-A9EF3DB80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2437DA-E5B7-43D8-A216-A38D376A05F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9364E4-1400-4A58-B883-A9EF3DB80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37DA-E5B7-43D8-A216-A38D376A05F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364E4-1400-4A58-B883-A9EF3DB80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37DA-E5B7-43D8-A216-A38D376A05F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364E4-1400-4A58-B883-A9EF3DB80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37DA-E5B7-43D8-A216-A38D376A05F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364E4-1400-4A58-B883-A9EF3DB80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402437DA-E5B7-43D8-A216-A38D376A05F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364E4-1400-4A58-B883-A9EF3DB80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37DA-E5B7-43D8-A216-A38D376A05F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64E4-1400-4A58-B883-A9EF3DB80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37DA-E5B7-43D8-A216-A38D376A05F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364E4-1400-4A58-B883-A9EF3DB80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37DA-E5B7-43D8-A216-A38D376A05F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9364E4-1400-4A58-B883-A9EF3DB80B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437DA-E5B7-43D8-A216-A38D376A05F7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364E4-1400-4A58-B883-A9EF3DB80B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500430" y="4429132"/>
            <a:ext cx="5466414" cy="1716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Вторая младшая группа </a:t>
            </a:r>
            <a:r>
              <a:rPr lang="ru-RU" sz="2400" b="1" dirty="0" smtClean="0"/>
              <a:t>«Бусинки»</a:t>
            </a: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Воспитатель: </a:t>
            </a:r>
            <a:r>
              <a:rPr lang="ru-RU" sz="2400" b="1" dirty="0" smtClean="0"/>
              <a:t>Дроздова Т.В.</a:t>
            </a:r>
            <a:endParaRPr lang="ru-RU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71480"/>
            <a:ext cx="7572428" cy="29081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Тема: «Космос»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Познавательное развитие.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Тема: «Космическое путешествие»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8429684" cy="380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786190"/>
            <a:ext cx="8001056" cy="30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316267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04664"/>
            <a:ext cx="8001056" cy="6167608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Физкультминутка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Над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Землёю ночью поздней, (Руки вверх, в стороны, вниз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Только руку протяни, (потянулись руки вверх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Ты ухватишься за звёзды: (руки в кулачки сжимать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Рядом кажутся они. (Руки перед глазами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Можно взять перо Павлина, (ноги вместе, руки вверх, покачаться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Тронуть стрелки на Часах, (наклон вниз, руки машут тик-так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Покататься на Дельфине, (присесть, руки вперед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Покачаться на Весах. (Ноги на ширине плеч, руки в стороны покачаться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Над Землёю ночью поздней, (руки вниз, поднять голову вверх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Если бросить в небо взгляд, (потянулись вверх, руки вверх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Ты увидишь, словно гроздья,</a:t>
            </a:r>
            <a:b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Там созвездия висят. (Руками берем созвездия)</a:t>
            </a:r>
          </a:p>
        </p:txBody>
      </p:sp>
    </p:spTree>
    <p:extLst>
      <p:ext uri="{BB962C8B-B14F-4D97-AF65-F5344CB8AC3E}">
        <p14:creationId xmlns:p14="http://schemas.microsoft.com/office/powerpoint/2010/main" val="539314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www.nastol.com.ua/download.php?img=201210/2560x1440/nastol.com.ua-34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837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50720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мы с тобой находимся в космосе.</a:t>
            </a:r>
          </a:p>
          <a:p>
            <a:r>
              <a:rPr lang="ru-RU" sz="3200" b="1" dirty="0" smtClean="0"/>
              <a:t>- Как ты считаешь, кто здесь живет?</a:t>
            </a:r>
          </a:p>
          <a:p>
            <a:r>
              <a:rPr lang="ru-RU" sz="3200" b="1" dirty="0" smtClean="0"/>
              <a:t>Правильно наша звездочка. Это ее дом. Посмотри, она здесь не одна. Подойди поближе, чтобы разглядеть повнимательней ее соседей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498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nnst1.gismeteo.ru/images/2020/01/shutterstock_250729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357166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Посмотри внимательнее на солнце - оно самое большое.</a:t>
            </a:r>
          </a:p>
          <a:p>
            <a:r>
              <a:rPr lang="ru-RU" b="1" dirty="0" smtClean="0"/>
              <a:t>Ты видишь эту  синюю планету - это наша планета земля.</a:t>
            </a:r>
          </a:p>
          <a:p>
            <a:endParaRPr lang="ru-RU" b="1" u="sng" dirty="0" smtClean="0"/>
          </a:p>
          <a:p>
            <a:r>
              <a:rPr lang="ru-RU" b="1" u="sng" dirty="0" smtClean="0"/>
              <a:t>Как ты думаешь</a:t>
            </a:r>
            <a:r>
              <a:rPr lang="ru-RU" b="1" dirty="0" smtClean="0"/>
              <a:t>: </a:t>
            </a:r>
            <a:r>
              <a:rPr lang="ru-RU" b="1" i="1" dirty="0" smtClean="0"/>
              <a:t>«Почему на ней так много синего цвета?»</a:t>
            </a:r>
            <a:r>
              <a:rPr lang="en-US" b="1" i="1" dirty="0" smtClean="0"/>
              <a:t> </a:t>
            </a:r>
            <a:r>
              <a:rPr lang="ru-RU" b="1" dirty="0" smtClean="0"/>
              <a:t>  Синий цвет Земле придают океаны и моря. Белый цвет – это снега, льды и облака, зеленый – это бескрайние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smtClean="0"/>
              <a:t>леса. Как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интересно</a:t>
            </a:r>
            <a:r>
              <a:rPr lang="ru-RU" b="1" dirty="0" smtClean="0"/>
              <a:t>! Какие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smtClean="0"/>
              <a:t>они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smtClean="0"/>
              <a:t>разноцветные!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8143932" cy="5572164"/>
          </a:xfrm>
        </p:spPr>
        <p:txBody>
          <a:bodyPr/>
          <a:lstStyle/>
          <a:p>
            <a:pPr algn="ctr"/>
            <a:r>
              <a:rPr lang="ru-RU" sz="1600" dirty="0" smtClean="0"/>
              <a:t>Нам пора возвращаться домой. Попрощайся  с нашей звездочкой! До свидания!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Подвижная игра: «полет»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Завести моторы.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(Вращение вытянутых рук)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Соединить контакты.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(Руки соединить, частые касания кончиков пальцев).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Подготовиться к запуску ракеты.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(приседают)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Пуск!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(Резко выпрямляются и подпрыгивают, руки вверх, тянуться вверх с понятыми руками).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250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357166"/>
            <a:ext cx="7077100" cy="5429288"/>
          </a:xfrm>
        </p:spPr>
        <p:txBody>
          <a:bodyPr/>
          <a:lstStyle/>
          <a:p>
            <a:r>
              <a:rPr lang="ru-RU" sz="1800" dirty="0" smtClean="0"/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Ну вот, мы благополучно вернулись домой.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u="sng" dirty="0" smtClean="0">
                <a:solidFill>
                  <a:srgbClr val="002060"/>
                </a:solidFill>
              </a:rPr>
              <a:t>Взрослый спрашивает у ребенка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тебе понравилось наше </a:t>
            </a:r>
            <a:r>
              <a:rPr lang="ru-RU" sz="2400" b="1" dirty="0" smtClean="0">
                <a:solidFill>
                  <a:srgbClr val="002060"/>
                </a:solidFill>
              </a:rPr>
              <a:t>путешествие</a:t>
            </a:r>
            <a:r>
              <a:rPr lang="ru-RU" sz="2400" dirty="0" smtClean="0">
                <a:solidFill>
                  <a:srgbClr val="002060"/>
                </a:solidFill>
              </a:rPr>
              <a:t>?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- Вспомни, что интересного было сегодня?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- Где мы побывали с тобой?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- С кем </a:t>
            </a:r>
            <a:r>
              <a:rPr lang="ru-RU" sz="2400" b="1" dirty="0" smtClean="0">
                <a:solidFill>
                  <a:srgbClr val="002060"/>
                </a:solidFill>
              </a:rPr>
              <a:t>познакомились</a:t>
            </a:r>
            <a:r>
              <a:rPr lang="ru-RU" sz="2400" dirty="0" smtClean="0">
                <a:solidFill>
                  <a:srgbClr val="002060"/>
                </a:solidFill>
              </a:rPr>
              <a:t>?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ima\Desktop\242975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5786" y="571480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0"/>
              </a:spcAft>
            </a:pP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Здравствуйте!</a:t>
            </a:r>
          </a:p>
          <a:p>
            <a:pPr marL="285750" indent="-285750" algn="just">
              <a:spcAft>
                <a:spcPts val="0"/>
              </a:spcAft>
            </a:pP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 упала с неба, мой дом космос. </a:t>
            </a:r>
          </a:p>
          <a:p>
            <a:pPr marL="285750" indent="-285750" algn="just">
              <a:spcAft>
                <a:spcPts val="0"/>
              </a:spcAft>
            </a:pPr>
            <a:r>
              <a:rPr lang="ru-RU" sz="3200" b="1" i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хочу вернуться домой.</a:t>
            </a:r>
            <a:endParaRPr lang="ru-RU" sz="3200" b="1" i="1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i.pinimg.com/originals/35/9f/0e/359f0ec626ab4cb3c02932d536666f8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0915" y="1643050"/>
            <a:ext cx="5463085" cy="495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018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57158" y="785794"/>
            <a:ext cx="4224528" cy="3886200"/>
          </a:xfrm>
        </p:spPr>
        <p:txBody>
          <a:bodyPr>
            <a:normAutofit/>
          </a:bodyPr>
          <a:lstStyle/>
          <a:p>
            <a:r>
              <a:rPr lang="ru-RU" b="1" i="0" dirty="0" smtClean="0">
                <a:latin typeface="Arial"/>
                <a:cs typeface="Aharoni" pitchFamily="2" charset="-79"/>
              </a:rPr>
              <a:t>Космос это такое место, где живут луна, солнце и звезды. Космос находится очень высоко над небом.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8860" y="0"/>
            <a:ext cx="3000396" cy="1979466"/>
          </a:xfrm>
        </p:spPr>
        <p:txBody>
          <a:bodyPr/>
          <a:lstStyle/>
          <a:p>
            <a:pPr algn="ctr"/>
            <a:r>
              <a:rPr lang="ru-RU" dirty="0" smtClean="0"/>
              <a:t>Как ты считаешь, что такое космос?</a:t>
            </a:r>
            <a:endParaRPr lang="ru-RU" dirty="0"/>
          </a:p>
        </p:txBody>
      </p:sp>
      <p:pic>
        <p:nvPicPr>
          <p:cNvPr id="4098" name="Picture 2" descr="http://prompatent.ru/wp-content/uploads/2017/03/Zemlya-v-kosmo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8001056" cy="4286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21455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Поможем нашей звездочке вернуться домой?</a:t>
            </a:r>
            <a:endParaRPr lang="ru-RU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14290"/>
            <a:ext cx="6172199" cy="2251579"/>
          </a:xfrm>
        </p:spPr>
        <p:txBody>
          <a:bodyPr/>
          <a:lstStyle/>
          <a:p>
            <a:pPr algn="ctr"/>
            <a:r>
              <a:rPr lang="ru-RU" sz="2400" dirty="0" smtClean="0"/>
              <a:t>На каком из этих видов транспорта звездочка может вернуться домой?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dima\Desktop\41978823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237626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ma\Desktop\21bu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7032"/>
            <a:ext cx="251385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ima\Desktop\2035714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6004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ima\Desktop\6b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854"/>
            <a:ext cx="341987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ima\Desktop\Ракета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714620"/>
            <a:ext cx="2160240" cy="368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0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4643470" cy="289102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на каком из них можно отправиться в комическое </a:t>
            </a:r>
            <a:r>
              <a:rPr lang="ru-RU" b="1" dirty="0" smtClean="0"/>
              <a:t>путешествие?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 Кто управляет ракетой?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4" name="Picture 2" descr="https://banner2.cleanpng.com/20181206/jqb/kisspng-clip-art-drawing-portable-network-graphics-image-c-maze17withearthandspaceship-5c098cf0dd2424.3153361715441297769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85860"/>
            <a:ext cx="4397509" cy="5081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6314" y="3857628"/>
            <a:ext cx="4032448" cy="2311012"/>
          </a:xfrm>
        </p:spPr>
        <p:txBody>
          <a:bodyPr/>
          <a:lstStyle/>
          <a:p>
            <a:r>
              <a:rPr lang="ru-RU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летчик отважный и смелый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Прославил страну на весь мир.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Гагарин был первым на свете,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 космос полет совершил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/>
              <a:t> </a:t>
            </a:r>
            <a:br>
              <a:rPr lang="ru-RU" sz="1050" dirty="0"/>
            </a:br>
            <a:endParaRPr lang="ru-RU" sz="105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85728"/>
            <a:ext cx="6172200" cy="1714512"/>
          </a:xfrm>
        </p:spPr>
        <p:txBody>
          <a:bodyPr>
            <a:normAutofit fontScale="85000" lnSpcReduction="10000"/>
          </a:bodyPr>
          <a:lstStyle/>
          <a:p>
            <a:r>
              <a:rPr lang="ru-RU" sz="2200" b="1" i="0" dirty="0" smtClean="0">
                <a:solidFill>
                  <a:schemeClr val="tx1"/>
                </a:solidFill>
                <a:latin typeface="Arial"/>
              </a:rPr>
              <a:t>12 апреля- день космонавтики. Это праздник, прежде всего космонавтов и тех, кто участвует в создании космических ракет. Именно 12 апреля совершил свой первый полет наш космонавт Юрий Гагарин. Его полет в космос был самым первым, трудным и опасным.</a:t>
            </a:r>
          </a:p>
          <a:p>
            <a:endParaRPr lang="ru-RU" b="1" dirty="0"/>
          </a:p>
        </p:txBody>
      </p:sp>
      <p:pic>
        <p:nvPicPr>
          <p:cNvPr id="4098" name="Picture 2" descr="https://avatars.mds.yandex.net/get-pdb/1383054/973b2878-d04e-4e6e-99ef-d73f4bd9ef22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214554"/>
            <a:ext cx="4406888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6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86808" cy="27146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 </a:t>
            </a:r>
            <a:r>
              <a:rPr lang="ru-RU" sz="2000" b="1" dirty="0" smtClean="0"/>
              <a:t>космосе</a:t>
            </a:r>
            <a:r>
              <a:rPr lang="ru-RU" sz="2000" dirty="0" smtClean="0"/>
              <a:t> очень и очень холодно. Если выйти в </a:t>
            </a:r>
            <a:r>
              <a:rPr lang="ru-RU" sz="2000" b="1" dirty="0" smtClean="0"/>
              <a:t>космос</a:t>
            </a:r>
            <a:r>
              <a:rPr lang="ru-RU" sz="2000" dirty="0" smtClean="0"/>
              <a:t> без специального костюма – можно моментально замерзнуть и превратиться в ледышку. Кроме того – в </a:t>
            </a:r>
            <a:r>
              <a:rPr lang="ru-RU" sz="2000" b="1" dirty="0" smtClean="0"/>
              <a:t>космосе</a:t>
            </a:r>
            <a:r>
              <a:rPr lang="ru-RU" sz="2000" dirty="0" smtClean="0"/>
              <a:t> очень мало воздуха и обычный человек в нем не сможет дышать.</a:t>
            </a:r>
            <a:br>
              <a:rPr lang="ru-RU" sz="2000" dirty="0" smtClean="0"/>
            </a:br>
            <a:r>
              <a:rPr lang="ru-RU" sz="2000" u="sng" dirty="0" smtClean="0"/>
              <a:t> Как ты думаешь</a:t>
            </a:r>
            <a:r>
              <a:rPr lang="ru-RU" sz="2000" dirty="0" smtClean="0"/>
              <a:t>: </a:t>
            </a:r>
            <a:r>
              <a:rPr lang="ru-RU" sz="2000" i="1" dirty="0" smtClean="0"/>
              <a:t>«Что же мы должны на себя надеть, чтобы не замерзнуть?»</a:t>
            </a:r>
            <a:endParaRPr lang="ru-RU" sz="2000" dirty="0"/>
          </a:p>
        </p:txBody>
      </p:sp>
      <p:pic>
        <p:nvPicPr>
          <p:cNvPr id="2050" name="Picture 2" descr="https://s1.1zoom.me/b5050/771/322884-Sepik_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828680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00627" y="1000108"/>
            <a:ext cx="4243373" cy="5572164"/>
          </a:xfrm>
        </p:spPr>
        <p:txBody>
          <a:bodyPr/>
          <a:lstStyle/>
          <a:p>
            <a:pPr algn="ctr"/>
            <a:r>
              <a:rPr lang="ru-RU" sz="1800" dirty="0" smtClean="0"/>
              <a:t>А вот как выглядит костюм </a:t>
            </a:r>
            <a:r>
              <a:rPr lang="ru-RU" sz="1800" b="1" dirty="0" smtClean="0"/>
              <a:t>космонавта</a:t>
            </a:r>
            <a:r>
              <a:rPr lang="ru-RU" sz="1800" dirty="0" smtClean="0"/>
              <a:t>, он называется СКАФАНДР. Проговори вместе со мной слово СКАФАНДР. Молодец!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Скафандр очень теплый и защищает </a:t>
            </a:r>
            <a:r>
              <a:rPr lang="ru-RU" sz="1800" b="1" dirty="0" smtClean="0"/>
              <a:t>космонавта</a:t>
            </a:r>
            <a:r>
              <a:rPr lang="ru-RU" sz="1800" dirty="0" smtClean="0"/>
              <a:t> от холода в открытом </a:t>
            </a:r>
            <a:r>
              <a:rPr lang="ru-RU" sz="1800" b="1" dirty="0" smtClean="0"/>
              <a:t>космосе</a:t>
            </a:r>
            <a:r>
              <a:rPr lang="ru-RU" sz="1800" dirty="0" smtClean="0"/>
              <a:t>. </a:t>
            </a:r>
            <a:br>
              <a:rPr lang="ru-RU" sz="1800" dirty="0" smtClean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4786346" cy="625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2066" y="214290"/>
            <a:ext cx="3312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Скафандр</a:t>
            </a:r>
          </a:p>
        </p:txBody>
      </p:sp>
    </p:spTree>
    <p:extLst>
      <p:ext uri="{BB962C8B-B14F-4D97-AF65-F5344CB8AC3E}">
        <p14:creationId xmlns:p14="http://schemas.microsoft.com/office/powerpoint/2010/main" val="341756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357166"/>
            <a:ext cx="7002614" cy="307183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Дидактическая игра «Подбери скафандр по размеру»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Перед тобой костюмы </a:t>
            </a:r>
            <a:r>
              <a:rPr lang="ru-RU" b="1" dirty="0" smtClean="0"/>
              <a:t>космонавтов</a:t>
            </a:r>
            <a:r>
              <a:rPr lang="ru-RU" dirty="0" smtClean="0"/>
              <a:t>, помоги мне, пожалуйста, собрать их.</a:t>
            </a:r>
            <a:br>
              <a:rPr lang="ru-RU" dirty="0" smtClean="0"/>
            </a:br>
            <a:r>
              <a:rPr lang="ru-RU" dirty="0" smtClean="0"/>
              <a:t>Покажите самого высокого, среднего, самого низкого. Молодец!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138</TotalTime>
  <Words>155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Tradeshow</vt:lpstr>
      <vt:lpstr>Тема: «Космос» Познавательное развитие. Тема: «Космическое путешествие» </vt:lpstr>
      <vt:lpstr>Презентация PowerPoint</vt:lpstr>
      <vt:lpstr>Как ты считаешь, что такое космос?</vt:lpstr>
      <vt:lpstr>На каком из этих видов транспорта звездочка может вернуться домой?</vt:lpstr>
      <vt:lpstr>на каком из них можно отправиться в комическое путешествие?  А Кто управляет ракетой?   </vt:lpstr>
      <vt:lpstr>   Он летчик отважный и смелый  Прославил страну на весь мир. Гагарин был первым на свете, Кто в космос полет совершил    </vt:lpstr>
      <vt:lpstr>В космосе очень и очень холодно. Если выйти в космос без специального костюма – можно моментально замерзнуть и превратиться в ледышку. Кроме того – в космосе очень мало воздуха и обычный человек в нем не сможет дышать.  Как ты думаешь: «Что же мы должны на себя надеть, чтобы не замерзнуть?»</vt:lpstr>
      <vt:lpstr>А вот как выглядит костюм космонавта, он называется СКАФАНДР. Проговори вместе со мной слово СКАФАНДР. Молодец!  Скафандр очень теплый и защищает космонавта от холода в открытом космосе.  </vt:lpstr>
      <vt:lpstr>Дидактическая игра «Подбери скафандр по размеру»    Перед тобой костюмы космонавтов, помоги мне, пожалуйста, собрать их. Покажите самого высокого, среднего, самого низкого. Молодец! </vt:lpstr>
      <vt:lpstr>Презентация PowerPoint</vt:lpstr>
      <vt:lpstr>Физкультминутка Над Землёю ночью поздней, (Руки вверх, в стороны, вниз)  Только руку протяни, (потянулись руки вверх)  Ты ухватишься за звёзды: (руки в кулачки сжимать)  Рядом кажутся они. (Руки перед глазами)  Можно взять перо Павлина, (ноги вместе, руки вверх, покачаться)  Тронуть стрелки на Часах, (наклон вниз, руки машут тик-так)  Покататься на Дельфине, (присесть, руки вперед)  Покачаться на Весах. (Ноги на ширине плеч, руки в стороны покачаться)  Над Землёю ночью поздней, (руки вниз, поднять голову вверх)  Если бросить в небо взгляд, (потянулись вверх, руки вверх)  Ты увидишь, словно гроздья, Там созвездия висят. (Руками берем созвездия)</vt:lpstr>
      <vt:lpstr>Презентация PowerPoint</vt:lpstr>
      <vt:lpstr>Презентация PowerPoint</vt:lpstr>
      <vt:lpstr>Нам пора возвращаться домой. Попрощайся  с нашей звездочкой! До свидания!   Подвижная игра: «полет»  Завести моторы. (Вращение вытянутых рук)  Соединить контакты. (Руки соединить, частые касания кончиков пальцев).  Подготовиться к запуску ракеты. (приседают)  Пуск! (Резко выпрямляются и подпрыгивают, руки вверх, тянуться вверх с понятыми руками).  </vt:lpstr>
      <vt:lpstr>- Ну вот, мы благополучно вернулись домой.  Взрослый спрашивает у ребенка:  тебе понравилось наше путешествие?  - Вспомни, что интересного было сегодня?  - Где мы побывали с тобой?  - С кем познакомились?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15</cp:revision>
  <dcterms:created xsi:type="dcterms:W3CDTF">2019-04-06T12:34:33Z</dcterms:created>
  <dcterms:modified xsi:type="dcterms:W3CDTF">2020-04-23T19:58:59Z</dcterms:modified>
</cp:coreProperties>
</file>